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penSans-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vidyard.com/hkY5oQNMzbvGqyKPvuaGGa.jp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74b136bed3_0_1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74b136bed3_0_15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74b136bed3_0_15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83841c0fae_0_2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83841c0fae_0_2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83841c0fae_0_28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83841c0fae_0_2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83841c0fae_0_28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83841c0fae_0_28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873a1fd2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873a1fd2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83841c0fae_0_28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83841c0fae_0_2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83841c0fae_0_29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83841c0fae_0_29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83841c0fae_0_2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83841c0fae_0_2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83841c0fae_0_2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83841c0fae_0_2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83841c0fae_0_29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83841c0fae_0_2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873a1fd25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873a1fd25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 sz="2000">
                <a:solidFill>
                  <a:schemeClr val="dk2"/>
                </a:solidFill>
                <a:latin typeface="Open Sans"/>
                <a:ea typeface="Open Sans"/>
                <a:cs typeface="Open Sans"/>
                <a:sym typeface="Open Sans"/>
              </a:rPr>
              <a:t>A minimum of 1.3 GB of local storage is required for both topics and graphics; 400MB of local storage is required for topics only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83841c0fae_0_15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3841c0fae_0_150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83841c0fae_0_150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873a1fd25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873a1fd25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83841c0fae_0_26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83841c0fae_0_266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83841c0fae_0_266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839b277a9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839b277a9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400"/>
              </a:spcBef>
              <a:spcAft>
                <a:spcPts val="0"/>
              </a:spcAft>
              <a:buNone/>
            </a:pPr>
            <a:r>
              <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839b277a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839b277a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latin typeface="Open Sans"/>
                <a:ea typeface="Open Sans"/>
                <a:cs typeface="Open Sans"/>
                <a:sym typeface="Open Sans"/>
              </a:rPr>
              <a:t>African students own electronic devices and change study behaviors when given UTD access</a:t>
            </a:r>
            <a:endParaRPr sz="1200">
              <a:latin typeface="Open Sans"/>
              <a:ea typeface="Open Sans"/>
              <a:cs typeface="Open Sans"/>
              <a:sym typeface="Open Sans"/>
            </a:endParaRPr>
          </a:p>
          <a:p>
            <a:pPr indent="0" lvl="0" marL="0" rtl="0" algn="l">
              <a:lnSpc>
                <a:spcPct val="100000"/>
              </a:lnSpc>
              <a:spcBef>
                <a:spcPts val="1000"/>
              </a:spcBef>
              <a:spcAft>
                <a:spcPts val="1000"/>
              </a:spcAft>
              <a:buNone/>
            </a:pPr>
            <a:r>
              <a:rPr lang="en" sz="1200">
                <a:latin typeface="Open Sans"/>
                <a:ea typeface="Open Sans"/>
                <a:cs typeface="Open Sans"/>
                <a:sym typeface="Open Sans"/>
              </a:rPr>
              <a:t>Increased fund of knowledge: exam performance in internal medicine &amp; pediatrics improved with UTD usage</a:t>
            </a:r>
            <a:endParaRPr sz="1200">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83841c0fae_0_2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83841c0fae_0_215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The program is doubling in 2020</a:t>
            </a:r>
            <a:endParaRPr/>
          </a:p>
        </p:txBody>
      </p:sp>
      <p:sp>
        <p:nvSpPr>
          <p:cNvPr id="250" name="Google Shape;250;g83841c0fae_0_215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83841c0fae_0_20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83841c0fae_0_208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83841c0fae_0_208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839b277a9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839b277a9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83841c0fae_0_16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83841c0fae_0_164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83841c0fae_0_164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83841c0fae_0_17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83841c0fae_0_17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Source: </a:t>
            </a:r>
            <a:r>
              <a:rPr lang="en" sz="950" u="sng">
                <a:solidFill>
                  <a:srgbClr val="0097A7"/>
                </a:solidFill>
                <a:hlinkClick r:id="rId2"/>
              </a:rPr>
              <a:t>https://play.vidyard.com/hkY5oQNMzbvGqyKPvuaGGa.jpg</a:t>
            </a:r>
            <a:r>
              <a:rPr lang="en" sz="950"/>
              <a:t>?</a:t>
            </a:r>
            <a:endParaRPr/>
          </a:p>
        </p:txBody>
      </p:sp>
      <p:sp>
        <p:nvSpPr>
          <p:cNvPr id="321" name="Google Shape;321;g83841c0fae_0_178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6858000" cy="4229100"/>
          </a:xfrm>
          <a:prstGeom prst="rect">
            <a:avLst/>
          </a:prstGeom>
          <a:noFill/>
          <a:ln>
            <a:noFill/>
          </a:ln>
        </p:spPr>
      </p:pic>
      <p:sp>
        <p:nvSpPr>
          <p:cNvPr id="11" name="Google Shape;11;p2"/>
          <p:cNvSpPr txBox="1"/>
          <p:nvPr>
            <p:ph idx="1" type="subTitle"/>
          </p:nvPr>
        </p:nvSpPr>
        <p:spPr>
          <a:xfrm>
            <a:off x="1371600" y="2914650"/>
            <a:ext cx="6400800" cy="10620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lvl1pPr indent="0" lvl="0" marL="0" marR="0" rtl="0" algn="ctr">
              <a:spcBef>
                <a:spcPts val="400"/>
              </a:spcBef>
              <a:spcAft>
                <a:spcPts val="0"/>
              </a:spcAft>
              <a:buClr>
                <a:schemeClr val="lt2"/>
              </a:buClr>
              <a:buSzPts val="2000"/>
              <a:buFont typeface="Arial"/>
              <a:buNone/>
              <a:defRPr b="0" i="0" sz="2000" u="none" cap="none" strike="noStrike">
                <a:solidFill>
                  <a:schemeClr val="lt2"/>
                </a:solidFill>
                <a:latin typeface="Open Sans"/>
                <a:ea typeface="Open Sans"/>
                <a:cs typeface="Open Sans"/>
                <a:sym typeface="Open Sans"/>
              </a:defRPr>
            </a:lvl1pPr>
            <a:lvl2pPr indent="0" lvl="1" marL="457200" marR="0" rtl="0" algn="ctr">
              <a:spcBef>
                <a:spcPts val="400"/>
              </a:spcBef>
              <a:spcAft>
                <a:spcPts val="0"/>
              </a:spcAft>
              <a:buClr>
                <a:srgbClr val="FFD28F"/>
              </a:buClr>
              <a:buSzPts val="2000"/>
              <a:buFont typeface="Merriweather Sans"/>
              <a:buNone/>
              <a:defRPr b="0" i="0" sz="2000" u="none" cap="none" strike="noStrike">
                <a:solidFill>
                  <a:srgbClr val="FFD28F"/>
                </a:solidFill>
                <a:latin typeface="Open Sans"/>
                <a:ea typeface="Open Sans"/>
                <a:cs typeface="Open Sans"/>
                <a:sym typeface="Open Sans"/>
              </a:defRPr>
            </a:lvl2pPr>
            <a:lvl3pPr indent="0" lvl="2" marL="914400" marR="0" rtl="0" algn="ctr">
              <a:spcBef>
                <a:spcPts val="400"/>
              </a:spcBef>
              <a:spcAft>
                <a:spcPts val="0"/>
              </a:spcAft>
              <a:buClr>
                <a:srgbClr val="FFD28F"/>
              </a:buClr>
              <a:buSzPts val="2000"/>
              <a:buFont typeface="Noto Sans Symbols"/>
              <a:buNone/>
              <a:defRPr b="0" i="0" sz="2000" u="none" cap="none" strike="noStrike">
                <a:solidFill>
                  <a:srgbClr val="FFD28F"/>
                </a:solidFill>
                <a:latin typeface="Open Sans"/>
                <a:ea typeface="Open Sans"/>
                <a:cs typeface="Open Sans"/>
                <a:sym typeface="Open Sans"/>
              </a:defRPr>
            </a:lvl3pPr>
            <a:lvl4pPr indent="0" lvl="3" marL="1371600" marR="0" rtl="0" algn="ctr">
              <a:spcBef>
                <a:spcPts val="400"/>
              </a:spcBef>
              <a:spcAft>
                <a:spcPts val="0"/>
              </a:spcAft>
              <a:buClr>
                <a:srgbClr val="FFD28F"/>
              </a:buClr>
              <a:buSzPts val="2000"/>
              <a:buFont typeface="Merriweather Sans"/>
              <a:buNone/>
              <a:defRPr b="0" i="0" sz="2000" u="none" cap="none" strike="noStrike">
                <a:solidFill>
                  <a:srgbClr val="FFD28F"/>
                </a:solidFill>
                <a:latin typeface="Open Sans"/>
                <a:ea typeface="Open Sans"/>
                <a:cs typeface="Open Sans"/>
                <a:sym typeface="Open Sans"/>
              </a:defRPr>
            </a:lvl4pPr>
            <a:lvl5pPr indent="0" lvl="4" marL="1828800" marR="0" rtl="0" algn="ctr">
              <a:spcBef>
                <a:spcPts val="400"/>
              </a:spcBef>
              <a:spcAft>
                <a:spcPts val="0"/>
              </a:spcAft>
              <a:buClr>
                <a:srgbClr val="FFD28F"/>
              </a:buClr>
              <a:buSzPts val="2000"/>
              <a:buFont typeface="Arial"/>
              <a:buNone/>
              <a:defRPr b="0" i="0" sz="2000" u="none" cap="none" strike="noStrike">
                <a:solidFill>
                  <a:srgbClr val="FFD28F"/>
                </a:solidFill>
                <a:latin typeface="Open Sans"/>
                <a:ea typeface="Open Sans"/>
                <a:cs typeface="Open Sans"/>
                <a:sym typeface="Open Sans"/>
              </a:defRPr>
            </a:lvl5pPr>
            <a:lvl6pPr indent="0" lvl="5" marL="22860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6pPr>
            <a:lvl7pPr indent="0" lvl="6" marL="27432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7pPr>
            <a:lvl8pPr indent="0" lvl="7" marL="32004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8pPr>
            <a:lvl9pPr indent="0" lvl="8" marL="36576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9pPr>
          </a:lstStyle>
          <a:p/>
        </p:txBody>
      </p:sp>
      <p:pic>
        <p:nvPicPr>
          <p:cNvPr descr="AL Logo Horizontal Color.png" id="12" name="Google Shape;12;p2"/>
          <p:cNvPicPr preferRelativeResize="0"/>
          <p:nvPr/>
        </p:nvPicPr>
        <p:blipFill rotWithShape="1">
          <a:blip r:embed="rId3">
            <a:alphaModFix/>
          </a:blip>
          <a:srcRect b="0" l="0" r="0" t="0"/>
          <a:stretch/>
        </p:blipFill>
        <p:spPr>
          <a:xfrm>
            <a:off x="6645027" y="4263693"/>
            <a:ext cx="2371500" cy="803100"/>
          </a:xfrm>
          <a:prstGeom prst="rect">
            <a:avLst/>
          </a:prstGeom>
          <a:noFill/>
          <a:ln>
            <a:noFill/>
          </a:ln>
        </p:spPr>
      </p:pic>
      <p:sp>
        <p:nvSpPr>
          <p:cNvPr id="13" name="Google Shape;13;p2"/>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2"/>
              </a:buClr>
              <a:buSzPts val="1400"/>
              <a:buFont typeface="Open Sans"/>
              <a:buNone/>
              <a:defRPr b="1" i="0" sz="4000" u="none" cap="none" strike="noStrike">
                <a:solidFill>
                  <a:schemeClr val="dk2"/>
                </a:solidFill>
                <a:latin typeface="Open Sans"/>
                <a:ea typeface="Open Sans"/>
                <a:cs typeface="Open Sans"/>
                <a:sym typeface="Open Sans"/>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8" name="Shape 68"/>
        <p:cNvGrpSpPr/>
        <p:nvPr/>
      </p:nvGrpSpPr>
      <p:grpSpPr>
        <a:xfrm>
          <a:off x="0" y="0"/>
          <a:ext cx="0" cy="0"/>
          <a:chOff x="0" y="0"/>
          <a:chExt cx="0" cy="0"/>
        </a:xfrm>
      </p:grpSpPr>
      <p:sp>
        <p:nvSpPr>
          <p:cNvPr id="69" name="Google Shape;69;p11"/>
          <p:cNvSpPr txBox="1"/>
          <p:nvPr>
            <p:ph type="title"/>
          </p:nvPr>
        </p:nvSpPr>
        <p:spPr>
          <a:xfrm>
            <a:off x="800100" y="2"/>
            <a:ext cx="7543800" cy="1007400"/>
          </a:xfrm>
          <a:prstGeom prst="rect">
            <a:avLst/>
          </a:prstGeom>
          <a:noFill/>
          <a:ln>
            <a:noFill/>
          </a:ln>
        </p:spPr>
        <p:txBody>
          <a:bodyPr anchorCtr="0" anchor="b" bIns="60950" lIns="121900" spcFirstLastPara="1" rIns="121900" wrap="square" tIns="60950">
            <a:noAutofit/>
          </a:bodyPr>
          <a:lstStyle>
            <a:lvl1pPr lvl="0" rtl="0" algn="l">
              <a:lnSpc>
                <a:spcPct val="90000"/>
              </a:lnSpc>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11"/>
          <p:cNvSpPr txBox="1"/>
          <p:nvPr>
            <p:ph idx="11" type="ftr"/>
          </p:nvPr>
        </p:nvSpPr>
        <p:spPr>
          <a:xfrm>
            <a:off x="4881033" y="4767264"/>
            <a:ext cx="3462900" cy="273900"/>
          </a:xfrm>
          <a:prstGeom prst="rect">
            <a:avLst/>
          </a:prstGeom>
          <a:noFill/>
          <a:ln>
            <a:noFill/>
          </a:ln>
        </p:spPr>
        <p:txBody>
          <a:bodyPr anchorCtr="0" anchor="ctr" bIns="60950" lIns="121900" spcFirstLastPara="1" rIns="121900" wrap="square" tIns="6095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1"/>
          <p:cNvSpPr txBox="1"/>
          <p:nvPr>
            <p:ph idx="12" type="sldNum"/>
          </p:nvPr>
        </p:nvSpPr>
        <p:spPr>
          <a:xfrm>
            <a:off x="8343900" y="4767264"/>
            <a:ext cx="689700" cy="273900"/>
          </a:xfrm>
          <a:prstGeom prst="rect">
            <a:avLst/>
          </a:prstGeom>
          <a:noFill/>
          <a:ln>
            <a:noFill/>
          </a:ln>
        </p:spPr>
        <p:txBody>
          <a:bodyPr anchorCtr="0" anchor="ctr" bIns="60950" lIns="121900" spcFirstLastPara="1" rIns="121900" wrap="square" tIns="609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72" name="Google Shape;72;p11"/>
          <p:cNvPicPr preferRelativeResize="0"/>
          <p:nvPr/>
        </p:nvPicPr>
        <p:blipFill rotWithShape="1">
          <a:blip r:embed="rId2">
            <a:alphaModFix/>
          </a:blip>
          <a:srcRect b="0" l="0" r="0" t="0"/>
          <a:stretch/>
        </p:blipFill>
        <p:spPr>
          <a:xfrm>
            <a:off x="114300" y="4788901"/>
            <a:ext cx="514350" cy="23057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ransition Slide">
  <p:cSld name="TITLE_1">
    <p:bg>
      <p:bgPr>
        <a:gradFill>
          <a:gsLst>
            <a:gs pos="0">
              <a:srgbClr val="41AB9E"/>
            </a:gs>
            <a:gs pos="32000">
              <a:schemeClr val="lt1"/>
            </a:gs>
            <a:gs pos="100000">
              <a:schemeClr val="lt1"/>
            </a:gs>
            <a:gs pos="100000">
              <a:srgbClr val="737373"/>
            </a:gs>
          </a:gsLst>
          <a:lin ang="5400012" scaled="0"/>
        </a:gradFill>
      </p:bgPr>
    </p:bg>
    <p:spTree>
      <p:nvGrpSpPr>
        <p:cNvPr id="73" name="Shape 73"/>
        <p:cNvGrpSpPr/>
        <p:nvPr/>
      </p:nvGrpSpPr>
      <p:grpSpPr>
        <a:xfrm>
          <a:off x="0" y="0"/>
          <a:ext cx="0" cy="0"/>
          <a:chOff x="0" y="0"/>
          <a:chExt cx="0" cy="0"/>
        </a:xfrm>
      </p:grpSpPr>
      <p:sp>
        <p:nvSpPr>
          <p:cNvPr id="74" name="Google Shape;74;p12"/>
          <p:cNvSpPr txBox="1"/>
          <p:nvPr>
            <p:ph idx="1" type="subTitle"/>
          </p:nvPr>
        </p:nvSpPr>
        <p:spPr>
          <a:xfrm>
            <a:off x="1371600" y="2914650"/>
            <a:ext cx="6400800" cy="10620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lvl1pPr indent="0" lvl="0" marL="0" marR="0" rtl="0" algn="ctr">
              <a:spcBef>
                <a:spcPts val="400"/>
              </a:spcBef>
              <a:spcAft>
                <a:spcPts val="0"/>
              </a:spcAft>
              <a:buClr>
                <a:schemeClr val="lt2"/>
              </a:buClr>
              <a:buSzPts val="2000"/>
              <a:buFont typeface="Arial"/>
              <a:buNone/>
              <a:defRPr b="0" i="0" sz="2000" u="none" cap="none" strike="noStrike">
                <a:solidFill>
                  <a:schemeClr val="lt2"/>
                </a:solidFill>
                <a:latin typeface="Open Sans"/>
                <a:ea typeface="Open Sans"/>
                <a:cs typeface="Open Sans"/>
                <a:sym typeface="Open Sans"/>
              </a:defRPr>
            </a:lvl1pPr>
            <a:lvl2pPr indent="0" lvl="1" marL="457200" marR="0" rtl="0" algn="ctr">
              <a:spcBef>
                <a:spcPts val="400"/>
              </a:spcBef>
              <a:spcAft>
                <a:spcPts val="0"/>
              </a:spcAft>
              <a:buClr>
                <a:srgbClr val="FFD28F"/>
              </a:buClr>
              <a:buSzPts val="2000"/>
              <a:buFont typeface="Merriweather Sans"/>
              <a:buNone/>
              <a:defRPr b="0" i="0" sz="2000" u="none" cap="none" strike="noStrike">
                <a:solidFill>
                  <a:srgbClr val="FFD28F"/>
                </a:solidFill>
                <a:latin typeface="Open Sans"/>
                <a:ea typeface="Open Sans"/>
                <a:cs typeface="Open Sans"/>
                <a:sym typeface="Open Sans"/>
              </a:defRPr>
            </a:lvl2pPr>
            <a:lvl3pPr indent="0" lvl="2" marL="914400" marR="0" rtl="0" algn="ctr">
              <a:spcBef>
                <a:spcPts val="400"/>
              </a:spcBef>
              <a:spcAft>
                <a:spcPts val="0"/>
              </a:spcAft>
              <a:buClr>
                <a:srgbClr val="FFD28F"/>
              </a:buClr>
              <a:buSzPts val="2000"/>
              <a:buFont typeface="Noto Sans Symbols"/>
              <a:buNone/>
              <a:defRPr b="0" i="0" sz="2000" u="none" cap="none" strike="noStrike">
                <a:solidFill>
                  <a:srgbClr val="FFD28F"/>
                </a:solidFill>
                <a:latin typeface="Open Sans"/>
                <a:ea typeface="Open Sans"/>
                <a:cs typeface="Open Sans"/>
                <a:sym typeface="Open Sans"/>
              </a:defRPr>
            </a:lvl3pPr>
            <a:lvl4pPr indent="0" lvl="3" marL="1371600" marR="0" rtl="0" algn="ctr">
              <a:spcBef>
                <a:spcPts val="400"/>
              </a:spcBef>
              <a:spcAft>
                <a:spcPts val="0"/>
              </a:spcAft>
              <a:buClr>
                <a:srgbClr val="FFD28F"/>
              </a:buClr>
              <a:buSzPts val="2000"/>
              <a:buFont typeface="Merriweather Sans"/>
              <a:buNone/>
              <a:defRPr b="0" i="0" sz="2000" u="none" cap="none" strike="noStrike">
                <a:solidFill>
                  <a:srgbClr val="FFD28F"/>
                </a:solidFill>
                <a:latin typeface="Open Sans"/>
                <a:ea typeface="Open Sans"/>
                <a:cs typeface="Open Sans"/>
                <a:sym typeface="Open Sans"/>
              </a:defRPr>
            </a:lvl4pPr>
            <a:lvl5pPr indent="0" lvl="4" marL="1828800" marR="0" rtl="0" algn="ctr">
              <a:spcBef>
                <a:spcPts val="400"/>
              </a:spcBef>
              <a:spcAft>
                <a:spcPts val="0"/>
              </a:spcAft>
              <a:buClr>
                <a:srgbClr val="FFD28F"/>
              </a:buClr>
              <a:buSzPts val="2000"/>
              <a:buFont typeface="Arial"/>
              <a:buNone/>
              <a:defRPr b="0" i="0" sz="2000" u="none" cap="none" strike="noStrike">
                <a:solidFill>
                  <a:srgbClr val="FFD28F"/>
                </a:solidFill>
                <a:latin typeface="Open Sans"/>
                <a:ea typeface="Open Sans"/>
                <a:cs typeface="Open Sans"/>
                <a:sym typeface="Open Sans"/>
              </a:defRPr>
            </a:lvl5pPr>
            <a:lvl6pPr indent="0" lvl="5" marL="22860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6pPr>
            <a:lvl7pPr indent="0" lvl="6" marL="27432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7pPr>
            <a:lvl8pPr indent="0" lvl="7" marL="32004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8pPr>
            <a:lvl9pPr indent="0" lvl="8" marL="3657600" marR="0" rtl="0" algn="ctr">
              <a:spcBef>
                <a:spcPts val="400"/>
              </a:spcBef>
              <a:spcAft>
                <a:spcPts val="0"/>
              </a:spcAft>
              <a:buClr>
                <a:srgbClr val="FFD28F"/>
              </a:buClr>
              <a:buSzPts val="2000"/>
              <a:buFont typeface="Arial"/>
              <a:buNone/>
              <a:defRPr b="0" i="0" sz="2000" u="none" cap="none" strike="noStrike">
                <a:solidFill>
                  <a:srgbClr val="FFD28F"/>
                </a:solidFill>
                <a:latin typeface="Calibri"/>
                <a:ea typeface="Calibri"/>
                <a:cs typeface="Calibri"/>
                <a:sym typeface="Calibri"/>
              </a:defRPr>
            </a:lvl9pPr>
          </a:lstStyle>
          <a:p/>
        </p:txBody>
      </p:sp>
      <p:sp>
        <p:nvSpPr>
          <p:cNvPr id="75" name="Google Shape;75;p12"/>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93999E"/>
              </a:buClr>
              <a:buSzPts val="1400"/>
              <a:buFont typeface="Open Sans"/>
              <a:buNone/>
              <a:defRPr b="1" i="0" sz="4000" u="none" cap="none" strike="noStrike">
                <a:solidFill>
                  <a:srgbClr val="93999E"/>
                </a:solidFill>
                <a:latin typeface="Open Sans"/>
                <a:ea typeface="Open Sans"/>
                <a:cs typeface="Open Sans"/>
                <a:sym typeface="Open Sans"/>
              </a:defRPr>
            </a:lvl1pPr>
            <a:lvl2pPr indent="0" lvl="1" rtl="0">
              <a:spcBef>
                <a:spcPts val="0"/>
              </a:spcBef>
              <a:spcAft>
                <a:spcPts val="0"/>
              </a:spcAft>
              <a:buClr>
                <a:srgbClr val="93999E"/>
              </a:buClr>
              <a:buSzPts val="1400"/>
              <a:buNone/>
              <a:defRPr sz="1800">
                <a:solidFill>
                  <a:srgbClr val="93999E"/>
                </a:solidFill>
              </a:defRPr>
            </a:lvl2pPr>
            <a:lvl3pPr indent="0" lvl="2" rtl="0">
              <a:spcBef>
                <a:spcPts val="0"/>
              </a:spcBef>
              <a:spcAft>
                <a:spcPts val="0"/>
              </a:spcAft>
              <a:buClr>
                <a:srgbClr val="93999E"/>
              </a:buClr>
              <a:buSzPts val="1400"/>
              <a:buNone/>
              <a:defRPr sz="1800">
                <a:solidFill>
                  <a:srgbClr val="93999E"/>
                </a:solidFill>
              </a:defRPr>
            </a:lvl3pPr>
            <a:lvl4pPr indent="0" lvl="3" rtl="0">
              <a:spcBef>
                <a:spcPts val="0"/>
              </a:spcBef>
              <a:spcAft>
                <a:spcPts val="0"/>
              </a:spcAft>
              <a:buClr>
                <a:srgbClr val="93999E"/>
              </a:buClr>
              <a:buSzPts val="1400"/>
              <a:buNone/>
              <a:defRPr sz="1800">
                <a:solidFill>
                  <a:srgbClr val="93999E"/>
                </a:solidFill>
              </a:defRPr>
            </a:lvl4pPr>
            <a:lvl5pPr indent="0" lvl="4" rtl="0">
              <a:spcBef>
                <a:spcPts val="0"/>
              </a:spcBef>
              <a:spcAft>
                <a:spcPts val="0"/>
              </a:spcAft>
              <a:buClr>
                <a:srgbClr val="93999E"/>
              </a:buClr>
              <a:buSzPts val="1400"/>
              <a:buNone/>
              <a:defRPr sz="1800">
                <a:solidFill>
                  <a:srgbClr val="93999E"/>
                </a:solidFill>
              </a:defRPr>
            </a:lvl5pPr>
            <a:lvl6pPr indent="0" lvl="5" rtl="0">
              <a:spcBef>
                <a:spcPts val="0"/>
              </a:spcBef>
              <a:spcAft>
                <a:spcPts val="0"/>
              </a:spcAft>
              <a:buClr>
                <a:srgbClr val="93999E"/>
              </a:buClr>
              <a:buSzPts val="1400"/>
              <a:buNone/>
              <a:defRPr sz="1800">
                <a:solidFill>
                  <a:srgbClr val="93999E"/>
                </a:solidFill>
              </a:defRPr>
            </a:lvl6pPr>
            <a:lvl7pPr indent="0" lvl="6" rtl="0">
              <a:spcBef>
                <a:spcPts val="0"/>
              </a:spcBef>
              <a:spcAft>
                <a:spcPts val="0"/>
              </a:spcAft>
              <a:buClr>
                <a:srgbClr val="93999E"/>
              </a:buClr>
              <a:buSzPts val="1400"/>
              <a:buNone/>
              <a:defRPr sz="1800">
                <a:solidFill>
                  <a:srgbClr val="93999E"/>
                </a:solidFill>
              </a:defRPr>
            </a:lvl7pPr>
            <a:lvl8pPr indent="0" lvl="7" rtl="0">
              <a:spcBef>
                <a:spcPts val="0"/>
              </a:spcBef>
              <a:spcAft>
                <a:spcPts val="0"/>
              </a:spcAft>
              <a:buClr>
                <a:srgbClr val="93999E"/>
              </a:buClr>
              <a:buSzPts val="1400"/>
              <a:buNone/>
              <a:defRPr sz="1800">
                <a:solidFill>
                  <a:srgbClr val="93999E"/>
                </a:solidFill>
              </a:defRPr>
            </a:lvl8pPr>
            <a:lvl9pPr indent="0" lvl="8" rtl="0">
              <a:spcBef>
                <a:spcPts val="0"/>
              </a:spcBef>
              <a:spcAft>
                <a:spcPts val="0"/>
              </a:spcAft>
              <a:buClr>
                <a:srgbClr val="93999E"/>
              </a:buClr>
              <a:buSzPts val="1400"/>
              <a:buNone/>
              <a:defRPr sz="1800">
                <a:solidFill>
                  <a:srgbClr val="93999E"/>
                </a:solidFill>
              </a:defRPr>
            </a:lvl9pPr>
          </a:lstStyle>
          <a:p/>
        </p:txBody>
      </p:sp>
      <p:pic>
        <p:nvPicPr>
          <p:cNvPr id="76" name="Google Shape;76;p12"/>
          <p:cNvPicPr preferRelativeResize="0"/>
          <p:nvPr/>
        </p:nvPicPr>
        <p:blipFill>
          <a:blip r:embed="rId2">
            <a:alphaModFix/>
          </a:blip>
          <a:stretch>
            <a:fillRect/>
          </a:stretch>
        </p:blipFill>
        <p:spPr>
          <a:xfrm>
            <a:off x="6453275" y="3998717"/>
            <a:ext cx="1930537" cy="114478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ransition Slide">
  <p:cSld name="TITLE_1">
    <p:bg>
      <p:bgPr>
        <a:gradFill>
          <a:gsLst>
            <a:gs pos="0">
              <a:srgbClr val="41AB9E"/>
            </a:gs>
            <a:gs pos="32000">
              <a:schemeClr val="lt1"/>
            </a:gs>
            <a:gs pos="100000">
              <a:schemeClr val="lt1"/>
            </a:gs>
            <a:gs pos="100000">
              <a:srgbClr val="737373"/>
            </a:gs>
          </a:gsLst>
          <a:lin ang="5400012" scaled="0"/>
        </a:gradFill>
      </p:bgPr>
    </p:bg>
    <p:spTree>
      <p:nvGrpSpPr>
        <p:cNvPr id="83" name="Shape 83"/>
        <p:cNvGrpSpPr/>
        <p:nvPr/>
      </p:nvGrpSpPr>
      <p:grpSpPr>
        <a:xfrm>
          <a:off x="0" y="0"/>
          <a:ext cx="0" cy="0"/>
          <a:chOff x="0" y="0"/>
          <a:chExt cx="0" cy="0"/>
        </a:xfrm>
      </p:grpSpPr>
      <p:sp>
        <p:nvSpPr>
          <p:cNvPr id="84" name="Google Shape;84;p14"/>
          <p:cNvSpPr txBox="1"/>
          <p:nvPr>
            <p:ph idx="1" type="subTitle"/>
          </p:nvPr>
        </p:nvSpPr>
        <p:spPr>
          <a:xfrm>
            <a:off x="1371600" y="2914650"/>
            <a:ext cx="6400800" cy="1062000"/>
          </a:xfrm>
          <a:prstGeom prst="rect">
            <a:avLst/>
          </a:prstGeom>
          <a:noFill/>
          <a:ln cap="flat" cmpd="sng" w="9525">
            <a:solidFill>
              <a:srgbClr val="FFFFFF"/>
            </a:solidFill>
            <a:prstDash val="solid"/>
            <a:round/>
            <a:headEnd len="sm" w="sm" type="none"/>
            <a:tailEnd len="sm" w="sm" type="none"/>
          </a:ln>
        </p:spPr>
        <p:txBody>
          <a:bodyPr anchorCtr="0" anchor="t" bIns="60925" lIns="121900" spcFirstLastPara="1" rIns="121900" wrap="square" tIns="182875">
            <a:noAutofit/>
          </a:bodyPr>
          <a:lstStyle>
            <a:lvl1pPr indent="0" lvl="0" marL="0" marR="0" rtl="0" algn="ctr">
              <a:spcBef>
                <a:spcPts val="400"/>
              </a:spcBef>
              <a:spcAft>
                <a:spcPts val="0"/>
              </a:spcAft>
              <a:buClr>
                <a:schemeClr val="lt2"/>
              </a:buClr>
              <a:buSzPts val="1900"/>
              <a:buFont typeface="Arial"/>
              <a:buNone/>
              <a:defRPr b="0" i="0" sz="2000" u="none" cap="none" strike="noStrike">
                <a:solidFill>
                  <a:schemeClr val="lt2"/>
                </a:solidFill>
                <a:latin typeface="Open Sans"/>
                <a:ea typeface="Open Sans"/>
                <a:cs typeface="Open Sans"/>
                <a:sym typeface="Open Sans"/>
              </a:defRPr>
            </a:lvl1pPr>
            <a:lvl2pPr indent="0" lvl="1" marL="457200" marR="0" rtl="0" algn="ctr">
              <a:spcBef>
                <a:spcPts val="400"/>
              </a:spcBef>
              <a:spcAft>
                <a:spcPts val="0"/>
              </a:spcAft>
              <a:buClr>
                <a:srgbClr val="FFD28F"/>
              </a:buClr>
              <a:buSzPts val="1900"/>
              <a:buFont typeface="Merriweather Sans"/>
              <a:buNone/>
              <a:defRPr b="0" i="0" sz="2000" u="none" cap="none" strike="noStrike">
                <a:solidFill>
                  <a:srgbClr val="FFD28F"/>
                </a:solidFill>
                <a:latin typeface="Open Sans"/>
                <a:ea typeface="Open Sans"/>
                <a:cs typeface="Open Sans"/>
                <a:sym typeface="Open Sans"/>
              </a:defRPr>
            </a:lvl2pPr>
            <a:lvl3pPr indent="0" lvl="2" marL="914400" marR="0" rtl="0" algn="ctr">
              <a:spcBef>
                <a:spcPts val="400"/>
              </a:spcBef>
              <a:spcAft>
                <a:spcPts val="0"/>
              </a:spcAft>
              <a:buClr>
                <a:srgbClr val="FFD28F"/>
              </a:buClr>
              <a:buSzPts val="1900"/>
              <a:buFont typeface="Noto Sans Symbols"/>
              <a:buNone/>
              <a:defRPr b="0" i="0" sz="2000" u="none" cap="none" strike="noStrike">
                <a:solidFill>
                  <a:srgbClr val="FFD28F"/>
                </a:solidFill>
                <a:latin typeface="Open Sans"/>
                <a:ea typeface="Open Sans"/>
                <a:cs typeface="Open Sans"/>
                <a:sym typeface="Open Sans"/>
              </a:defRPr>
            </a:lvl3pPr>
            <a:lvl4pPr indent="0" lvl="3" marL="1371600" marR="0" rtl="0" algn="ctr">
              <a:spcBef>
                <a:spcPts val="400"/>
              </a:spcBef>
              <a:spcAft>
                <a:spcPts val="0"/>
              </a:spcAft>
              <a:buClr>
                <a:srgbClr val="FFD28F"/>
              </a:buClr>
              <a:buSzPts val="1900"/>
              <a:buFont typeface="Merriweather Sans"/>
              <a:buNone/>
              <a:defRPr b="0" i="0" sz="2000" u="none" cap="none" strike="noStrike">
                <a:solidFill>
                  <a:srgbClr val="FFD28F"/>
                </a:solidFill>
                <a:latin typeface="Open Sans"/>
                <a:ea typeface="Open Sans"/>
                <a:cs typeface="Open Sans"/>
                <a:sym typeface="Open Sans"/>
              </a:defRPr>
            </a:lvl4pPr>
            <a:lvl5pPr indent="0" lvl="4" marL="1828800" marR="0" rtl="0" algn="ctr">
              <a:spcBef>
                <a:spcPts val="400"/>
              </a:spcBef>
              <a:spcAft>
                <a:spcPts val="0"/>
              </a:spcAft>
              <a:buClr>
                <a:srgbClr val="FFD28F"/>
              </a:buClr>
              <a:buSzPts val="1900"/>
              <a:buFont typeface="Arial"/>
              <a:buNone/>
              <a:defRPr b="0" i="0" sz="2000" u="none" cap="none" strike="noStrike">
                <a:solidFill>
                  <a:srgbClr val="FFD28F"/>
                </a:solidFill>
                <a:latin typeface="Open Sans"/>
                <a:ea typeface="Open Sans"/>
                <a:cs typeface="Open Sans"/>
                <a:sym typeface="Open Sans"/>
              </a:defRPr>
            </a:lvl5pPr>
            <a:lvl6pPr indent="0" lvl="5" marL="22860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6pPr>
            <a:lvl7pPr indent="0" lvl="6" marL="27432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7pPr>
            <a:lvl8pPr indent="0" lvl="7" marL="32004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8pPr>
            <a:lvl9pPr indent="0" lvl="8" marL="36576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9pPr>
          </a:lstStyle>
          <a:p/>
        </p:txBody>
      </p:sp>
      <p:sp>
        <p:nvSpPr>
          <p:cNvPr id="85" name="Google Shape;85;p14"/>
          <p:cNvSpPr txBox="1"/>
          <p:nvPr>
            <p:ph type="ctrTitle"/>
          </p:nvPr>
        </p:nvSpPr>
        <p:spPr>
          <a:xfrm>
            <a:off x="685800" y="1597819"/>
            <a:ext cx="7772400" cy="1102500"/>
          </a:xfrm>
          <a:prstGeom prst="rect">
            <a:avLst/>
          </a:prstGeom>
          <a:noFill/>
          <a:ln>
            <a:noFill/>
          </a:ln>
        </p:spPr>
        <p:txBody>
          <a:bodyPr anchorCtr="0" anchor="ctr" bIns="60925" lIns="121900" spcFirstLastPara="1" rIns="121900" wrap="square" tIns="60925">
            <a:noAutofit/>
          </a:bodyPr>
          <a:lstStyle>
            <a:lvl1pPr indent="0" lvl="0" marL="0" marR="0" rtl="0" algn="ctr">
              <a:spcBef>
                <a:spcPts val="0"/>
              </a:spcBef>
              <a:spcAft>
                <a:spcPts val="0"/>
              </a:spcAft>
              <a:buClr>
                <a:srgbClr val="93999E"/>
              </a:buClr>
              <a:buSzPts val="2400"/>
              <a:buFont typeface="Open Sans"/>
              <a:buNone/>
              <a:defRPr b="1" i="0" sz="4000" u="none" cap="none" strike="noStrike">
                <a:solidFill>
                  <a:srgbClr val="93999E"/>
                </a:solidFill>
                <a:latin typeface="Open Sans"/>
                <a:ea typeface="Open Sans"/>
                <a:cs typeface="Open Sans"/>
                <a:sym typeface="Open Sans"/>
              </a:defRPr>
            </a:lvl1pPr>
            <a:lvl2pPr indent="0" lvl="1" rtl="0">
              <a:spcBef>
                <a:spcPts val="0"/>
              </a:spcBef>
              <a:spcAft>
                <a:spcPts val="0"/>
              </a:spcAft>
              <a:buClr>
                <a:srgbClr val="93999E"/>
              </a:buClr>
              <a:buSzPts val="1900"/>
              <a:buNone/>
              <a:defRPr sz="1800">
                <a:solidFill>
                  <a:srgbClr val="93999E"/>
                </a:solidFill>
              </a:defRPr>
            </a:lvl2pPr>
            <a:lvl3pPr indent="0" lvl="2" rtl="0">
              <a:spcBef>
                <a:spcPts val="0"/>
              </a:spcBef>
              <a:spcAft>
                <a:spcPts val="0"/>
              </a:spcAft>
              <a:buClr>
                <a:srgbClr val="93999E"/>
              </a:buClr>
              <a:buSzPts val="1900"/>
              <a:buNone/>
              <a:defRPr sz="1800">
                <a:solidFill>
                  <a:srgbClr val="93999E"/>
                </a:solidFill>
              </a:defRPr>
            </a:lvl3pPr>
            <a:lvl4pPr indent="0" lvl="3" rtl="0">
              <a:spcBef>
                <a:spcPts val="0"/>
              </a:spcBef>
              <a:spcAft>
                <a:spcPts val="0"/>
              </a:spcAft>
              <a:buClr>
                <a:srgbClr val="93999E"/>
              </a:buClr>
              <a:buSzPts val="1900"/>
              <a:buNone/>
              <a:defRPr sz="1800">
                <a:solidFill>
                  <a:srgbClr val="93999E"/>
                </a:solidFill>
              </a:defRPr>
            </a:lvl4pPr>
            <a:lvl5pPr indent="0" lvl="4" rtl="0">
              <a:spcBef>
                <a:spcPts val="0"/>
              </a:spcBef>
              <a:spcAft>
                <a:spcPts val="0"/>
              </a:spcAft>
              <a:buClr>
                <a:srgbClr val="93999E"/>
              </a:buClr>
              <a:buSzPts val="1900"/>
              <a:buNone/>
              <a:defRPr sz="1800">
                <a:solidFill>
                  <a:srgbClr val="93999E"/>
                </a:solidFill>
              </a:defRPr>
            </a:lvl5pPr>
            <a:lvl6pPr indent="0" lvl="5" rtl="0">
              <a:spcBef>
                <a:spcPts val="0"/>
              </a:spcBef>
              <a:spcAft>
                <a:spcPts val="0"/>
              </a:spcAft>
              <a:buClr>
                <a:srgbClr val="93999E"/>
              </a:buClr>
              <a:buSzPts val="1900"/>
              <a:buNone/>
              <a:defRPr sz="1800">
                <a:solidFill>
                  <a:srgbClr val="93999E"/>
                </a:solidFill>
              </a:defRPr>
            </a:lvl6pPr>
            <a:lvl7pPr indent="0" lvl="6" rtl="0">
              <a:spcBef>
                <a:spcPts val="0"/>
              </a:spcBef>
              <a:spcAft>
                <a:spcPts val="0"/>
              </a:spcAft>
              <a:buClr>
                <a:srgbClr val="93999E"/>
              </a:buClr>
              <a:buSzPts val="1900"/>
              <a:buNone/>
              <a:defRPr sz="1800">
                <a:solidFill>
                  <a:srgbClr val="93999E"/>
                </a:solidFill>
              </a:defRPr>
            </a:lvl7pPr>
            <a:lvl8pPr indent="0" lvl="7" rtl="0">
              <a:spcBef>
                <a:spcPts val="0"/>
              </a:spcBef>
              <a:spcAft>
                <a:spcPts val="0"/>
              </a:spcAft>
              <a:buClr>
                <a:srgbClr val="93999E"/>
              </a:buClr>
              <a:buSzPts val="1900"/>
              <a:buNone/>
              <a:defRPr sz="1800">
                <a:solidFill>
                  <a:srgbClr val="93999E"/>
                </a:solidFill>
              </a:defRPr>
            </a:lvl8pPr>
            <a:lvl9pPr indent="0" lvl="8" rtl="0">
              <a:spcBef>
                <a:spcPts val="0"/>
              </a:spcBef>
              <a:spcAft>
                <a:spcPts val="0"/>
              </a:spcAft>
              <a:buClr>
                <a:srgbClr val="93999E"/>
              </a:buClr>
              <a:buSzPts val="1900"/>
              <a:buNone/>
              <a:defRPr sz="1800">
                <a:solidFill>
                  <a:srgbClr val="93999E"/>
                </a:solidFill>
              </a:defRPr>
            </a:lvl9pPr>
          </a:lstStyle>
          <a:p/>
        </p:txBody>
      </p:sp>
      <p:pic>
        <p:nvPicPr>
          <p:cNvPr id="86" name="Google Shape;86;p14"/>
          <p:cNvPicPr preferRelativeResize="0"/>
          <p:nvPr/>
        </p:nvPicPr>
        <p:blipFill>
          <a:blip r:embed="rId2">
            <a:alphaModFix/>
          </a:blip>
          <a:stretch>
            <a:fillRect/>
          </a:stretch>
        </p:blipFill>
        <p:spPr>
          <a:xfrm>
            <a:off x="6453275" y="3998717"/>
            <a:ext cx="1930537" cy="114478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7" name="Shape 87"/>
        <p:cNvGrpSpPr/>
        <p:nvPr/>
      </p:nvGrpSpPr>
      <p:grpSpPr>
        <a:xfrm>
          <a:off x="0" y="0"/>
          <a:ext cx="0" cy="0"/>
          <a:chOff x="0" y="0"/>
          <a:chExt cx="0" cy="0"/>
        </a:xfrm>
      </p:grpSpPr>
      <p:sp>
        <p:nvSpPr>
          <p:cNvPr id="88" name="Google Shape;88;p15"/>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89" name="Google Shape;89;p15"/>
          <p:cNvSpPr txBox="1"/>
          <p:nvPr>
            <p:ph idx="1" type="body"/>
          </p:nvPr>
        </p:nvSpPr>
        <p:spPr>
          <a:xfrm>
            <a:off x="800100" y="1053347"/>
            <a:ext cx="7543500" cy="35793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Noto Sans Symbols"/>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90" name="Google Shape;90;p15"/>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91" name="Google Shape;91;p15"/>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5"/>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93" name="Google Shape;93;p15"/>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94" name="Shape 94"/>
        <p:cNvGrpSpPr/>
        <p:nvPr/>
      </p:nvGrpSpPr>
      <p:grpSpPr>
        <a:xfrm>
          <a:off x="0" y="0"/>
          <a:ext cx="0" cy="0"/>
          <a:chOff x="0" y="0"/>
          <a:chExt cx="0" cy="0"/>
        </a:xfrm>
      </p:grpSpPr>
      <p:sp>
        <p:nvSpPr>
          <p:cNvPr id="95" name="Google Shape;95;p16"/>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96" name="Google Shape;96;p16"/>
          <p:cNvSpPr txBox="1"/>
          <p:nvPr>
            <p:ph idx="1" type="body"/>
          </p:nvPr>
        </p:nvSpPr>
        <p:spPr>
          <a:xfrm>
            <a:off x="800100" y="1051560"/>
            <a:ext cx="3714900" cy="35811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97" name="Google Shape;97;p16"/>
          <p:cNvSpPr txBox="1"/>
          <p:nvPr>
            <p:ph idx="2" type="body"/>
          </p:nvPr>
        </p:nvSpPr>
        <p:spPr>
          <a:xfrm>
            <a:off x="4629152" y="1051560"/>
            <a:ext cx="3714900" cy="35811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98" name="Google Shape;98;p16"/>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99" name="Google Shape;99;p16"/>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16"/>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01" name="Google Shape;101;p16"/>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Caption">
  <p:cSld name="Two Content Caption">
    <p:spTree>
      <p:nvGrpSpPr>
        <p:cNvPr id="102" name="Shape 102"/>
        <p:cNvGrpSpPr/>
        <p:nvPr/>
      </p:nvGrpSpPr>
      <p:grpSpPr>
        <a:xfrm>
          <a:off x="0" y="0"/>
          <a:ext cx="0" cy="0"/>
          <a:chOff x="0" y="0"/>
          <a:chExt cx="0" cy="0"/>
        </a:xfrm>
      </p:grpSpPr>
      <p:sp>
        <p:nvSpPr>
          <p:cNvPr id="103" name="Google Shape;103;p17"/>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04" name="Google Shape;104;p17"/>
          <p:cNvSpPr txBox="1"/>
          <p:nvPr>
            <p:ph idx="1" type="body"/>
          </p:nvPr>
        </p:nvSpPr>
        <p:spPr>
          <a:xfrm>
            <a:off x="800100" y="1056399"/>
            <a:ext cx="3714900" cy="3127500"/>
          </a:xfrm>
          <a:prstGeom prst="rect">
            <a:avLst/>
          </a:prstGeom>
          <a:solidFill>
            <a:schemeClr val="lt1"/>
          </a:solidFill>
          <a:ln>
            <a:noFill/>
          </a:ln>
          <a:effectLst>
            <a:outerShdw blurRad="25400" rotWithShape="0" algn="tl" dir="2700000" dist="25400">
              <a:schemeClr val="dk1">
                <a:alpha val="40000"/>
              </a:schemeClr>
            </a:outerShdw>
          </a:effectLst>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05" name="Google Shape;105;p17"/>
          <p:cNvSpPr txBox="1"/>
          <p:nvPr>
            <p:ph idx="2" type="body"/>
          </p:nvPr>
        </p:nvSpPr>
        <p:spPr>
          <a:xfrm>
            <a:off x="4629152" y="1056399"/>
            <a:ext cx="3714900" cy="35763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06" name="Google Shape;106;p17"/>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07" name="Google Shape;107;p17"/>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17"/>
          <p:cNvSpPr txBox="1"/>
          <p:nvPr>
            <p:ph idx="3" type="body"/>
          </p:nvPr>
        </p:nvSpPr>
        <p:spPr>
          <a:xfrm>
            <a:off x="800100" y="4178281"/>
            <a:ext cx="3714900" cy="448800"/>
          </a:xfrm>
          <a:prstGeom prst="rect">
            <a:avLst/>
          </a:prstGeom>
          <a:noFill/>
          <a:ln>
            <a:noFill/>
          </a:ln>
        </p:spPr>
        <p:txBody>
          <a:bodyPr anchorCtr="0" anchor="t"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200"/>
              <a:buFont typeface="Arial"/>
              <a:buNone/>
              <a:defRPr b="0" i="1" sz="1200" u="none" cap="none" strike="noStrike">
                <a:solidFill>
                  <a:schemeClr val="dk1"/>
                </a:solidFill>
                <a:latin typeface="Trebuchet MS"/>
                <a:ea typeface="Trebuchet MS"/>
                <a:cs typeface="Trebuchet MS"/>
                <a:sym typeface="Trebuchet MS"/>
              </a:defRPr>
            </a:lvl1pPr>
            <a:lvl2pPr indent="-317500" lvl="1" marL="914400" marR="0" rtl="0" algn="l">
              <a:lnSpc>
                <a:spcPct val="100000"/>
              </a:lnSpc>
              <a:spcBef>
                <a:spcPts val="600"/>
              </a:spcBef>
              <a:spcAft>
                <a:spcPts val="0"/>
              </a:spcAft>
              <a:buClr>
                <a:schemeClr val="lt2"/>
              </a:buClr>
              <a:buSzPts val="1400"/>
              <a:buFont typeface="Noto Sans Symbols"/>
              <a:buChar char="▪"/>
              <a:defRPr b="0" i="1" sz="1400" u="none" cap="none" strike="noStrike">
                <a:solidFill>
                  <a:schemeClr val="dk1"/>
                </a:solidFill>
                <a:latin typeface="Trebuchet MS"/>
                <a:ea typeface="Trebuchet MS"/>
                <a:cs typeface="Trebuchet MS"/>
                <a:sym typeface="Trebuchet MS"/>
              </a:defRPr>
            </a:lvl2pPr>
            <a:lvl3pPr indent="-317500" lvl="2" marL="1371600" marR="0" rtl="0" algn="l">
              <a:lnSpc>
                <a:spcPct val="100000"/>
              </a:lnSpc>
              <a:spcBef>
                <a:spcPts val="600"/>
              </a:spcBef>
              <a:spcAft>
                <a:spcPts val="0"/>
              </a:spcAft>
              <a:buClr>
                <a:schemeClr val="lt2"/>
              </a:buClr>
              <a:buSzPts val="1400"/>
              <a:buFont typeface="Trebuchet MS"/>
              <a:buChar char="▪"/>
              <a:defRPr b="0" i="1" sz="1400" u="none" cap="none" strike="noStrike">
                <a:solidFill>
                  <a:schemeClr val="dk1"/>
                </a:solidFill>
                <a:latin typeface="Trebuchet MS"/>
                <a:ea typeface="Trebuchet MS"/>
                <a:cs typeface="Trebuchet MS"/>
                <a:sym typeface="Trebuchet MS"/>
              </a:defRPr>
            </a:lvl3pPr>
            <a:lvl4pPr indent="-317500" lvl="3" marL="1828800" marR="0" rtl="0" algn="l">
              <a:lnSpc>
                <a:spcPct val="100000"/>
              </a:lnSpc>
              <a:spcBef>
                <a:spcPts val="600"/>
              </a:spcBef>
              <a:spcAft>
                <a:spcPts val="0"/>
              </a:spcAft>
              <a:buClr>
                <a:schemeClr val="lt2"/>
              </a:buClr>
              <a:buSzPts val="1400"/>
              <a:buFont typeface="Trebuchet MS"/>
              <a:buChar char="▫"/>
              <a:defRPr b="0" i="1" sz="1400" u="none" cap="none" strike="noStrike">
                <a:solidFill>
                  <a:schemeClr val="dk1"/>
                </a:solidFill>
                <a:latin typeface="Trebuchet MS"/>
                <a:ea typeface="Trebuchet MS"/>
                <a:cs typeface="Trebuchet MS"/>
                <a:sym typeface="Trebuchet MS"/>
              </a:defRPr>
            </a:lvl4pPr>
            <a:lvl5pPr indent="-317500" lvl="4" marL="2286000" marR="0" rtl="0" algn="l">
              <a:lnSpc>
                <a:spcPct val="100000"/>
              </a:lnSpc>
              <a:spcBef>
                <a:spcPts val="600"/>
              </a:spcBef>
              <a:spcAft>
                <a:spcPts val="0"/>
              </a:spcAft>
              <a:buClr>
                <a:schemeClr val="lt2"/>
              </a:buClr>
              <a:buSzPts val="1400"/>
              <a:buFont typeface="Trebuchet MS"/>
              <a:buChar char="&gt;"/>
              <a:defRPr b="0" i="1"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pic>
        <p:nvPicPr>
          <p:cNvPr id="109" name="Google Shape;109;p17"/>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10" name="Google Shape;110;p17"/>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Caption">
  <p:cSld name="Full Caption">
    <p:spTree>
      <p:nvGrpSpPr>
        <p:cNvPr id="111" name="Shape 111"/>
        <p:cNvGrpSpPr/>
        <p:nvPr/>
      </p:nvGrpSpPr>
      <p:grpSpPr>
        <a:xfrm>
          <a:off x="0" y="0"/>
          <a:ext cx="0" cy="0"/>
          <a:chOff x="0" y="0"/>
          <a:chExt cx="0" cy="0"/>
        </a:xfrm>
      </p:grpSpPr>
      <p:sp>
        <p:nvSpPr>
          <p:cNvPr id="112" name="Google Shape;112;p18"/>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13" name="Google Shape;113;p18"/>
          <p:cNvSpPr txBox="1"/>
          <p:nvPr>
            <p:ph idx="1" type="body"/>
          </p:nvPr>
        </p:nvSpPr>
        <p:spPr>
          <a:xfrm>
            <a:off x="800101" y="1056400"/>
            <a:ext cx="7543500" cy="3270600"/>
          </a:xfrm>
          <a:prstGeom prst="rect">
            <a:avLst/>
          </a:prstGeom>
          <a:solidFill>
            <a:schemeClr val="lt1"/>
          </a:solidFill>
          <a:ln>
            <a:noFill/>
          </a:ln>
          <a:effectLst>
            <a:outerShdw blurRad="25400" rotWithShape="0" algn="tl" dir="2700000" dist="25400">
              <a:schemeClr val="dk1">
                <a:alpha val="40000"/>
              </a:schemeClr>
            </a:outerShdw>
          </a:effectLst>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14" name="Google Shape;114;p18"/>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15" name="Google Shape;115;p18"/>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16" name="Google Shape;116;p18"/>
          <p:cNvSpPr txBox="1"/>
          <p:nvPr>
            <p:ph idx="2" type="body"/>
          </p:nvPr>
        </p:nvSpPr>
        <p:spPr>
          <a:xfrm>
            <a:off x="800100" y="4326980"/>
            <a:ext cx="7543500" cy="311400"/>
          </a:xfrm>
          <a:prstGeom prst="rect">
            <a:avLst/>
          </a:prstGeom>
          <a:noFill/>
          <a:ln>
            <a:noFill/>
          </a:ln>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200"/>
              <a:buFont typeface="Arial"/>
              <a:buNone/>
              <a:defRPr b="0" i="1" sz="1200" u="none" cap="none" strike="noStrike">
                <a:solidFill>
                  <a:schemeClr val="dk1"/>
                </a:solidFill>
                <a:latin typeface="Trebuchet MS"/>
                <a:ea typeface="Trebuchet MS"/>
                <a:cs typeface="Trebuchet MS"/>
                <a:sym typeface="Trebuchet MS"/>
              </a:defRPr>
            </a:lvl1pPr>
            <a:lvl2pPr indent="-317500" lvl="1" marL="914400" marR="0" rtl="0" algn="l">
              <a:lnSpc>
                <a:spcPct val="100000"/>
              </a:lnSpc>
              <a:spcBef>
                <a:spcPts val="600"/>
              </a:spcBef>
              <a:spcAft>
                <a:spcPts val="0"/>
              </a:spcAft>
              <a:buClr>
                <a:schemeClr val="lt2"/>
              </a:buClr>
              <a:buSzPts val="1400"/>
              <a:buFont typeface="Noto Sans Symbols"/>
              <a:buChar char="▪"/>
              <a:defRPr b="0" i="1" sz="1400" u="none" cap="none" strike="noStrike">
                <a:solidFill>
                  <a:schemeClr val="dk1"/>
                </a:solidFill>
                <a:latin typeface="Trebuchet MS"/>
                <a:ea typeface="Trebuchet MS"/>
                <a:cs typeface="Trebuchet MS"/>
                <a:sym typeface="Trebuchet MS"/>
              </a:defRPr>
            </a:lvl2pPr>
            <a:lvl3pPr indent="-317500" lvl="2" marL="1371600" marR="0" rtl="0" algn="l">
              <a:lnSpc>
                <a:spcPct val="100000"/>
              </a:lnSpc>
              <a:spcBef>
                <a:spcPts val="600"/>
              </a:spcBef>
              <a:spcAft>
                <a:spcPts val="0"/>
              </a:spcAft>
              <a:buClr>
                <a:schemeClr val="lt2"/>
              </a:buClr>
              <a:buSzPts val="1400"/>
              <a:buFont typeface="Trebuchet MS"/>
              <a:buChar char="▪"/>
              <a:defRPr b="0" i="1" sz="1400" u="none" cap="none" strike="noStrike">
                <a:solidFill>
                  <a:schemeClr val="dk1"/>
                </a:solidFill>
                <a:latin typeface="Trebuchet MS"/>
                <a:ea typeface="Trebuchet MS"/>
                <a:cs typeface="Trebuchet MS"/>
                <a:sym typeface="Trebuchet MS"/>
              </a:defRPr>
            </a:lvl3pPr>
            <a:lvl4pPr indent="-317500" lvl="3" marL="1828800" marR="0" rtl="0" algn="l">
              <a:lnSpc>
                <a:spcPct val="100000"/>
              </a:lnSpc>
              <a:spcBef>
                <a:spcPts val="600"/>
              </a:spcBef>
              <a:spcAft>
                <a:spcPts val="0"/>
              </a:spcAft>
              <a:buClr>
                <a:schemeClr val="lt2"/>
              </a:buClr>
              <a:buSzPts val="1400"/>
              <a:buFont typeface="Trebuchet MS"/>
              <a:buChar char="▫"/>
              <a:defRPr b="0" i="1" sz="1400" u="none" cap="none" strike="noStrike">
                <a:solidFill>
                  <a:schemeClr val="dk1"/>
                </a:solidFill>
                <a:latin typeface="Trebuchet MS"/>
                <a:ea typeface="Trebuchet MS"/>
                <a:cs typeface="Trebuchet MS"/>
                <a:sym typeface="Trebuchet MS"/>
              </a:defRPr>
            </a:lvl4pPr>
            <a:lvl5pPr indent="-317500" lvl="4" marL="2286000" marR="0" rtl="0" algn="l">
              <a:lnSpc>
                <a:spcPct val="100000"/>
              </a:lnSpc>
              <a:spcBef>
                <a:spcPts val="600"/>
              </a:spcBef>
              <a:spcAft>
                <a:spcPts val="0"/>
              </a:spcAft>
              <a:buClr>
                <a:schemeClr val="lt2"/>
              </a:buClr>
              <a:buSzPts val="1400"/>
              <a:buFont typeface="Trebuchet MS"/>
              <a:buChar char="&gt;"/>
              <a:defRPr b="0" i="1" sz="1400" u="none" cap="none" strike="noStrike">
                <a:solidFill>
                  <a:schemeClr val="dk1"/>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pic>
        <p:nvPicPr>
          <p:cNvPr id="117" name="Google Shape;117;p18"/>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18" name="Google Shape;118;p18"/>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119" name="Shape 119"/>
        <p:cNvGrpSpPr/>
        <p:nvPr/>
      </p:nvGrpSpPr>
      <p:grpSpPr>
        <a:xfrm>
          <a:off x="0" y="0"/>
          <a:ext cx="0" cy="0"/>
          <a:chOff x="0" y="0"/>
          <a:chExt cx="0" cy="0"/>
        </a:xfrm>
      </p:grpSpPr>
      <p:sp>
        <p:nvSpPr>
          <p:cNvPr id="120" name="Google Shape;120;p19"/>
          <p:cNvSpPr txBox="1"/>
          <p:nvPr>
            <p:ph idx="1" type="body"/>
          </p:nvPr>
        </p:nvSpPr>
        <p:spPr>
          <a:xfrm>
            <a:off x="800100" y="1056921"/>
            <a:ext cx="3698100" cy="421500"/>
          </a:xfrm>
          <a:prstGeom prst="rect">
            <a:avLst/>
          </a:prstGeom>
          <a:noFill/>
          <a:ln>
            <a:noFill/>
          </a:ln>
        </p:spPr>
        <p:txBody>
          <a:bodyPr anchorCtr="0" anchor="b"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21" name="Google Shape;121;p19"/>
          <p:cNvSpPr txBox="1"/>
          <p:nvPr>
            <p:ph idx="2" type="body"/>
          </p:nvPr>
        </p:nvSpPr>
        <p:spPr>
          <a:xfrm>
            <a:off x="800100" y="1478282"/>
            <a:ext cx="3698100" cy="31641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22" name="Google Shape;122;p19"/>
          <p:cNvSpPr txBox="1"/>
          <p:nvPr>
            <p:ph idx="3" type="body"/>
          </p:nvPr>
        </p:nvSpPr>
        <p:spPr>
          <a:xfrm>
            <a:off x="4629152" y="1056921"/>
            <a:ext cx="3714900" cy="421500"/>
          </a:xfrm>
          <a:prstGeom prst="rect">
            <a:avLst/>
          </a:prstGeom>
          <a:noFill/>
          <a:ln>
            <a:noFill/>
          </a:ln>
        </p:spPr>
        <p:txBody>
          <a:bodyPr anchorCtr="0" anchor="b"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23" name="Google Shape;123;p19"/>
          <p:cNvSpPr txBox="1"/>
          <p:nvPr>
            <p:ph idx="4" type="body"/>
          </p:nvPr>
        </p:nvSpPr>
        <p:spPr>
          <a:xfrm>
            <a:off x="4629152" y="1478282"/>
            <a:ext cx="3714900" cy="31641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24" name="Google Shape;124;p19"/>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25" name="Google Shape;125;p19"/>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26" name="Google Shape;126;p19"/>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pic>
        <p:nvPicPr>
          <p:cNvPr id="127" name="Google Shape;127;p19"/>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28" name="Google Shape;128;p19"/>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r Comparison">
  <p:cSld name="Color Comparison">
    <p:spTree>
      <p:nvGrpSpPr>
        <p:cNvPr id="129" name="Shape 129"/>
        <p:cNvGrpSpPr/>
        <p:nvPr/>
      </p:nvGrpSpPr>
      <p:grpSpPr>
        <a:xfrm>
          <a:off x="0" y="0"/>
          <a:ext cx="0" cy="0"/>
          <a:chOff x="0" y="0"/>
          <a:chExt cx="0" cy="0"/>
        </a:xfrm>
      </p:grpSpPr>
      <p:sp>
        <p:nvSpPr>
          <p:cNvPr id="130" name="Google Shape;130;p20"/>
          <p:cNvSpPr txBox="1"/>
          <p:nvPr>
            <p:ph idx="1" type="body"/>
          </p:nvPr>
        </p:nvSpPr>
        <p:spPr>
          <a:xfrm>
            <a:off x="800100" y="1279287"/>
            <a:ext cx="3698100" cy="421500"/>
          </a:xfrm>
          <a:prstGeom prst="rect">
            <a:avLst/>
          </a:prstGeom>
          <a:solidFill>
            <a:srgbClr val="41AB9E"/>
          </a:solidFill>
          <a:ln cap="flat" cmpd="sng" w="9525">
            <a:solidFill>
              <a:srgbClr val="41AB9E"/>
            </a:solidFill>
            <a:prstDash val="solid"/>
            <a:round/>
            <a:headEnd len="sm" w="sm" type="none"/>
            <a:tailEnd len="sm" w="sm" type="none"/>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31" name="Google Shape;131;p20"/>
          <p:cNvSpPr txBox="1"/>
          <p:nvPr>
            <p:ph idx="2" type="body"/>
          </p:nvPr>
        </p:nvSpPr>
        <p:spPr>
          <a:xfrm>
            <a:off x="800100" y="1700648"/>
            <a:ext cx="3698100" cy="2941500"/>
          </a:xfrm>
          <a:prstGeom prst="rect">
            <a:avLst/>
          </a:prstGeom>
          <a:solidFill>
            <a:schemeClr val="lt1"/>
          </a:solidFill>
          <a:ln cap="flat" cmpd="sng" w="9525">
            <a:solidFill>
              <a:srgbClr val="41AB9E"/>
            </a:solidFill>
            <a:prstDash val="solid"/>
            <a:round/>
            <a:headEnd len="sm" w="sm" type="none"/>
            <a:tailEnd len="sm" w="sm" type="none"/>
          </a:ln>
          <a:effectLst>
            <a:outerShdw blurRad="25400" rotWithShape="0" algn="tl" dir="2700000" dist="25400">
              <a:schemeClr val="dk1">
                <a:alpha val="40000"/>
              </a:schemeClr>
            </a:outerShdw>
          </a:effectLst>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32" name="Google Shape;132;p20"/>
          <p:cNvSpPr txBox="1"/>
          <p:nvPr>
            <p:ph idx="3" type="body"/>
          </p:nvPr>
        </p:nvSpPr>
        <p:spPr>
          <a:xfrm>
            <a:off x="4629152" y="1279287"/>
            <a:ext cx="3714900" cy="421500"/>
          </a:xfrm>
          <a:prstGeom prst="rect">
            <a:avLst/>
          </a:prstGeom>
          <a:solidFill>
            <a:srgbClr val="41AB9E"/>
          </a:solidFill>
          <a:ln cap="flat" cmpd="sng" w="9525">
            <a:solidFill>
              <a:srgbClr val="41AB9E"/>
            </a:solidFill>
            <a:prstDash val="solid"/>
            <a:round/>
            <a:headEnd len="sm" w="sm" type="none"/>
            <a:tailEnd len="sm" w="sm" type="none"/>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33" name="Google Shape;133;p20"/>
          <p:cNvSpPr txBox="1"/>
          <p:nvPr>
            <p:ph idx="4" type="body"/>
          </p:nvPr>
        </p:nvSpPr>
        <p:spPr>
          <a:xfrm>
            <a:off x="4629152" y="1700648"/>
            <a:ext cx="3714900" cy="2941500"/>
          </a:xfrm>
          <a:prstGeom prst="rect">
            <a:avLst/>
          </a:prstGeom>
          <a:solidFill>
            <a:schemeClr val="lt1"/>
          </a:solidFill>
          <a:ln cap="flat" cmpd="sng" w="9525">
            <a:solidFill>
              <a:srgbClr val="41AB9E"/>
            </a:solidFill>
            <a:prstDash val="solid"/>
            <a:round/>
            <a:headEnd len="sm" w="sm" type="none"/>
            <a:tailEnd len="sm" w="sm" type="none"/>
          </a:ln>
          <a:effectLst>
            <a:outerShdw blurRad="25400" rotWithShape="0" algn="tl" dir="2700000" dist="25400">
              <a:schemeClr val="dk1">
                <a:alpha val="40000"/>
              </a:schemeClr>
            </a:outerShdw>
          </a:effectLst>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34" name="Google Shape;134;p20"/>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35" name="Google Shape;135;p20"/>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36" name="Google Shape;136;p20"/>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pic>
        <p:nvPicPr>
          <p:cNvPr id="137" name="Google Shape;137;p20"/>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38" name="Google Shape;138;p20"/>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Sections">
  <p:cSld name="Three Sections">
    <p:spTree>
      <p:nvGrpSpPr>
        <p:cNvPr id="139" name="Shape 139"/>
        <p:cNvGrpSpPr/>
        <p:nvPr/>
      </p:nvGrpSpPr>
      <p:grpSpPr>
        <a:xfrm>
          <a:off x="0" y="0"/>
          <a:ext cx="0" cy="0"/>
          <a:chOff x="0" y="0"/>
          <a:chExt cx="0" cy="0"/>
        </a:xfrm>
      </p:grpSpPr>
      <p:sp>
        <p:nvSpPr>
          <p:cNvPr id="140" name="Google Shape;140;p21"/>
          <p:cNvSpPr txBox="1"/>
          <p:nvPr>
            <p:ph idx="1" type="body"/>
          </p:nvPr>
        </p:nvSpPr>
        <p:spPr>
          <a:xfrm>
            <a:off x="800099" y="1279284"/>
            <a:ext cx="2286000" cy="685800"/>
          </a:xfrm>
          <a:prstGeom prst="rect">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41" name="Google Shape;141;p21"/>
          <p:cNvSpPr txBox="1"/>
          <p:nvPr>
            <p:ph idx="2" type="body"/>
          </p:nvPr>
        </p:nvSpPr>
        <p:spPr>
          <a:xfrm>
            <a:off x="800103" y="1965086"/>
            <a:ext cx="2286000" cy="26772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42" name="Google Shape;142;p21"/>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43" name="Google Shape;143;p21"/>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44" name="Google Shape;144;p21"/>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45" name="Google Shape;145;p21"/>
          <p:cNvSpPr txBox="1"/>
          <p:nvPr>
            <p:ph idx="3" type="body"/>
          </p:nvPr>
        </p:nvSpPr>
        <p:spPr>
          <a:xfrm>
            <a:off x="3428999" y="1279284"/>
            <a:ext cx="2286000" cy="685800"/>
          </a:xfrm>
          <a:prstGeom prst="rect">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46" name="Google Shape;146;p21"/>
          <p:cNvSpPr txBox="1"/>
          <p:nvPr>
            <p:ph idx="4" type="body"/>
          </p:nvPr>
        </p:nvSpPr>
        <p:spPr>
          <a:xfrm>
            <a:off x="3429001" y="1965086"/>
            <a:ext cx="2286000" cy="26772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47" name="Google Shape;147;p21"/>
          <p:cNvSpPr txBox="1"/>
          <p:nvPr>
            <p:ph idx="5" type="body"/>
          </p:nvPr>
        </p:nvSpPr>
        <p:spPr>
          <a:xfrm>
            <a:off x="6057898" y="1279284"/>
            <a:ext cx="2286000" cy="685800"/>
          </a:xfrm>
          <a:prstGeom prst="rect">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48" name="Google Shape;148;p21"/>
          <p:cNvSpPr txBox="1"/>
          <p:nvPr>
            <p:ph idx="6" type="body"/>
          </p:nvPr>
        </p:nvSpPr>
        <p:spPr>
          <a:xfrm>
            <a:off x="6057902" y="1965086"/>
            <a:ext cx="2286000" cy="26772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pic>
        <p:nvPicPr>
          <p:cNvPr id="149" name="Google Shape;149;p21"/>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50" name="Google Shape;150;p21"/>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1" type="obj">
  <p:cSld name="OBJECT">
    <p:spTree>
      <p:nvGrpSpPr>
        <p:cNvPr id="14" name="Shape 14"/>
        <p:cNvGrpSpPr/>
        <p:nvPr/>
      </p:nvGrpSpPr>
      <p:grpSpPr>
        <a:xfrm>
          <a:off x="0" y="0"/>
          <a:ext cx="0" cy="0"/>
          <a:chOff x="0" y="0"/>
          <a:chExt cx="0" cy="0"/>
        </a:xfrm>
      </p:grpSpPr>
      <p:sp>
        <p:nvSpPr>
          <p:cNvPr id="15" name="Google Shape;15;p3"/>
          <p:cNvSpPr txBox="1"/>
          <p:nvPr>
            <p:ph type="title"/>
          </p:nvPr>
        </p:nvSpPr>
        <p:spPr>
          <a:xfrm>
            <a:off x="457200" y="205978"/>
            <a:ext cx="8229600" cy="821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Open Sans"/>
              <a:buNone/>
              <a:defRPr b="1" i="0" sz="3200" u="none" cap="none" strike="noStrike">
                <a:solidFill>
                  <a:schemeClr val="dk1"/>
                </a:solidFill>
                <a:latin typeface="Open Sans"/>
                <a:ea typeface="Open Sans"/>
                <a:cs typeface="Open Sans"/>
                <a:sym typeface="Open Sans"/>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6" name="Google Shape;16;p3"/>
          <p:cNvSpPr txBox="1"/>
          <p:nvPr>
            <p:ph idx="1" type="body"/>
          </p:nvPr>
        </p:nvSpPr>
        <p:spPr>
          <a:xfrm>
            <a:off x="457200" y="1145381"/>
            <a:ext cx="8229600" cy="34098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7" name="Google Shape;17;p3"/>
          <p:cNvCxnSpPr/>
          <p:nvPr/>
        </p:nvCxnSpPr>
        <p:spPr>
          <a:xfrm>
            <a:off x="457200" y="1036579"/>
            <a:ext cx="8229600" cy="6900"/>
          </a:xfrm>
          <a:prstGeom prst="straightConnector1">
            <a:avLst/>
          </a:prstGeom>
          <a:noFill/>
          <a:ln cap="flat" cmpd="sng" w="12700">
            <a:solidFill>
              <a:srgbClr val="58595B">
                <a:alpha val="69800"/>
              </a:srgbClr>
            </a:solidFill>
            <a:prstDash val="solid"/>
            <a:round/>
            <a:headEnd len="sm" w="sm" type="none"/>
            <a:tailEnd len="sm" w="sm" type="none"/>
          </a:ln>
        </p:spPr>
      </p:cxnSp>
      <p:sp>
        <p:nvSpPr>
          <p:cNvPr id="18" name="Google Shape;18;p3"/>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19" name="Google Shape;19;p3"/>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Sections Horizontal">
  <p:cSld name="Three Sections Horizontal">
    <p:spTree>
      <p:nvGrpSpPr>
        <p:cNvPr id="151" name="Shape 151"/>
        <p:cNvGrpSpPr/>
        <p:nvPr/>
      </p:nvGrpSpPr>
      <p:grpSpPr>
        <a:xfrm>
          <a:off x="0" y="0"/>
          <a:ext cx="0" cy="0"/>
          <a:chOff x="0" y="0"/>
          <a:chExt cx="0" cy="0"/>
        </a:xfrm>
      </p:grpSpPr>
      <p:sp>
        <p:nvSpPr>
          <p:cNvPr id="152" name="Google Shape;152;p22"/>
          <p:cNvSpPr txBox="1"/>
          <p:nvPr>
            <p:ph idx="1" type="body"/>
          </p:nvPr>
        </p:nvSpPr>
        <p:spPr>
          <a:xfrm>
            <a:off x="800099" y="1279284"/>
            <a:ext cx="2286000" cy="914400"/>
          </a:xfrm>
          <a:prstGeom prst="rect">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53" name="Google Shape;153;p22"/>
          <p:cNvSpPr txBox="1"/>
          <p:nvPr>
            <p:ph idx="2" type="body"/>
          </p:nvPr>
        </p:nvSpPr>
        <p:spPr>
          <a:xfrm>
            <a:off x="3321171" y="1279285"/>
            <a:ext cx="5022900" cy="9144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54" name="Google Shape;154;p22"/>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55" name="Google Shape;155;p22"/>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56" name="Google Shape;156;p22"/>
          <p:cNvSpPr txBox="1"/>
          <p:nvPr>
            <p:ph type="title"/>
          </p:nvPr>
        </p:nvSpPr>
        <p:spPr>
          <a:xfrm>
            <a:off x="80025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57" name="Google Shape;157;p22"/>
          <p:cNvSpPr txBox="1"/>
          <p:nvPr>
            <p:ph idx="3" type="body"/>
          </p:nvPr>
        </p:nvSpPr>
        <p:spPr>
          <a:xfrm>
            <a:off x="800099" y="2503565"/>
            <a:ext cx="2286000" cy="914400"/>
          </a:xfrm>
          <a:prstGeom prst="rect">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58" name="Google Shape;158;p22"/>
          <p:cNvSpPr txBox="1"/>
          <p:nvPr>
            <p:ph idx="4" type="body"/>
          </p:nvPr>
        </p:nvSpPr>
        <p:spPr>
          <a:xfrm>
            <a:off x="3321172" y="2465343"/>
            <a:ext cx="5022900" cy="9525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59" name="Google Shape;159;p22"/>
          <p:cNvSpPr txBox="1"/>
          <p:nvPr>
            <p:ph idx="5" type="body"/>
          </p:nvPr>
        </p:nvSpPr>
        <p:spPr>
          <a:xfrm>
            <a:off x="800099" y="3727847"/>
            <a:ext cx="2286000" cy="914400"/>
          </a:xfrm>
          <a:prstGeom prst="rect">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60" name="Google Shape;160;p22"/>
          <p:cNvSpPr txBox="1"/>
          <p:nvPr>
            <p:ph idx="6" type="body"/>
          </p:nvPr>
        </p:nvSpPr>
        <p:spPr>
          <a:xfrm>
            <a:off x="3321171" y="3727847"/>
            <a:ext cx="5022900" cy="9144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pic>
        <p:nvPicPr>
          <p:cNvPr id="161" name="Google Shape;161;p22"/>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62" name="Google Shape;162;p22"/>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rrows">
  <p:cSld name="Arrows">
    <p:spTree>
      <p:nvGrpSpPr>
        <p:cNvPr id="163" name="Shape 163"/>
        <p:cNvGrpSpPr/>
        <p:nvPr/>
      </p:nvGrpSpPr>
      <p:grpSpPr>
        <a:xfrm>
          <a:off x="0" y="0"/>
          <a:ext cx="0" cy="0"/>
          <a:chOff x="0" y="0"/>
          <a:chExt cx="0" cy="0"/>
        </a:xfrm>
      </p:grpSpPr>
      <p:sp>
        <p:nvSpPr>
          <p:cNvPr id="164" name="Google Shape;164;p23"/>
          <p:cNvSpPr/>
          <p:nvPr>
            <p:ph idx="1" type="body"/>
          </p:nvPr>
        </p:nvSpPr>
        <p:spPr>
          <a:xfrm>
            <a:off x="800099" y="1279284"/>
            <a:ext cx="2057100" cy="685800"/>
          </a:xfrm>
          <a:prstGeom prst="homePlate">
            <a:avLst>
              <a:gd fmla="val 50000" name="adj"/>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65" name="Google Shape;165;p23"/>
          <p:cNvSpPr txBox="1"/>
          <p:nvPr>
            <p:ph idx="2" type="body"/>
          </p:nvPr>
        </p:nvSpPr>
        <p:spPr>
          <a:xfrm>
            <a:off x="800104" y="1965086"/>
            <a:ext cx="1701600" cy="26772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66" name="Google Shape;166;p23"/>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67" name="Google Shape;167;p23"/>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68" name="Google Shape;168;p23"/>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69" name="Google Shape;169;p23"/>
          <p:cNvSpPr/>
          <p:nvPr>
            <p:ph idx="3" type="body"/>
          </p:nvPr>
        </p:nvSpPr>
        <p:spPr>
          <a:xfrm>
            <a:off x="2628899" y="1279284"/>
            <a:ext cx="2057100" cy="685800"/>
          </a:xfrm>
          <a:prstGeom prst="chevron">
            <a:avLst>
              <a:gd fmla="val 50000" name="adj"/>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70" name="Google Shape;170;p23"/>
          <p:cNvSpPr txBox="1"/>
          <p:nvPr>
            <p:ph idx="4" type="body"/>
          </p:nvPr>
        </p:nvSpPr>
        <p:spPr>
          <a:xfrm>
            <a:off x="2628900" y="1965086"/>
            <a:ext cx="1701600" cy="26772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71" name="Google Shape;171;p23"/>
          <p:cNvSpPr/>
          <p:nvPr>
            <p:ph idx="5" type="body"/>
          </p:nvPr>
        </p:nvSpPr>
        <p:spPr>
          <a:xfrm>
            <a:off x="4457698" y="1279284"/>
            <a:ext cx="2057100" cy="685800"/>
          </a:xfrm>
          <a:prstGeom prst="chevron">
            <a:avLst>
              <a:gd fmla="val 50000" name="adj"/>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72" name="Google Shape;172;p23"/>
          <p:cNvSpPr txBox="1"/>
          <p:nvPr>
            <p:ph idx="6" type="body"/>
          </p:nvPr>
        </p:nvSpPr>
        <p:spPr>
          <a:xfrm>
            <a:off x="4457700" y="1965086"/>
            <a:ext cx="1701600" cy="26772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173" name="Google Shape;173;p23"/>
          <p:cNvSpPr/>
          <p:nvPr>
            <p:ph idx="7" type="body"/>
          </p:nvPr>
        </p:nvSpPr>
        <p:spPr>
          <a:xfrm>
            <a:off x="6286498" y="1279284"/>
            <a:ext cx="2057100" cy="685800"/>
          </a:xfrm>
          <a:prstGeom prst="chevron">
            <a:avLst>
              <a:gd fmla="val 50000" name="adj"/>
            </a:avLst>
          </a:prstGeom>
          <a:solidFill>
            <a:srgbClr val="41AB9E"/>
          </a:solidFill>
          <a:ln>
            <a:noFill/>
          </a:ln>
          <a:effectLst>
            <a:outerShdw blurRad="25400" rotWithShape="0" algn="tl" dir="2700000" dist="25400">
              <a:schemeClr val="dk1">
                <a:alpha val="40000"/>
              </a:schemeClr>
            </a:outerShdw>
          </a:effectLst>
        </p:spPr>
        <p:txBody>
          <a:bodyPr anchorCtr="0" anchor="ctr" bIns="60925" lIns="121900" spcFirstLastPara="1" rIns="121900" wrap="square" tIns="6092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74" name="Google Shape;174;p23"/>
          <p:cNvSpPr txBox="1"/>
          <p:nvPr>
            <p:ph idx="8" type="body"/>
          </p:nvPr>
        </p:nvSpPr>
        <p:spPr>
          <a:xfrm>
            <a:off x="6286498" y="1965086"/>
            <a:ext cx="1701600" cy="26772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pic>
        <p:nvPicPr>
          <p:cNvPr id="175" name="Google Shape;175;p23"/>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76" name="Google Shape;176;p23"/>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losing Slide">
  <p:cSld name="Closing Slide">
    <p:spTree>
      <p:nvGrpSpPr>
        <p:cNvPr id="177" name="Shape 177"/>
        <p:cNvGrpSpPr/>
        <p:nvPr/>
      </p:nvGrpSpPr>
      <p:grpSpPr>
        <a:xfrm>
          <a:off x="0" y="0"/>
          <a:ext cx="0" cy="0"/>
          <a:chOff x="0" y="0"/>
          <a:chExt cx="0" cy="0"/>
        </a:xfrm>
      </p:grpSpPr>
      <p:pic>
        <p:nvPicPr>
          <p:cNvPr descr="AL Logo- Vertical color.jpg" id="178" name="Google Shape;178;p24"/>
          <p:cNvPicPr preferRelativeResize="0"/>
          <p:nvPr/>
        </p:nvPicPr>
        <p:blipFill rotWithShape="1">
          <a:blip r:embed="rId2">
            <a:alphaModFix/>
          </a:blip>
          <a:srcRect b="149" l="0" r="0" t="0"/>
          <a:stretch/>
        </p:blipFill>
        <p:spPr>
          <a:xfrm>
            <a:off x="2313719" y="1067691"/>
            <a:ext cx="4516500" cy="3008100"/>
          </a:xfrm>
          <a:prstGeom prst="rect">
            <a:avLst/>
          </a:prstGeom>
          <a:noFill/>
          <a:ln>
            <a:noFill/>
          </a:ln>
        </p:spPr>
      </p:pic>
      <p:pic>
        <p:nvPicPr>
          <p:cNvPr id="179" name="Google Shape;179;p24"/>
          <p:cNvPicPr preferRelativeResize="0"/>
          <p:nvPr/>
        </p:nvPicPr>
        <p:blipFill>
          <a:blip r:embed="rId3">
            <a:alphaModFix/>
          </a:blip>
          <a:stretch>
            <a:fillRect/>
          </a:stretch>
        </p:blipFill>
        <p:spPr>
          <a:xfrm>
            <a:off x="1662925" y="314363"/>
            <a:ext cx="4071938" cy="241458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able">
  <p:cSld name="Table">
    <p:spTree>
      <p:nvGrpSpPr>
        <p:cNvPr id="180" name="Shape 180"/>
        <p:cNvGrpSpPr/>
        <p:nvPr/>
      </p:nvGrpSpPr>
      <p:grpSpPr>
        <a:xfrm>
          <a:off x="0" y="0"/>
          <a:ext cx="0" cy="0"/>
          <a:chOff x="0" y="0"/>
          <a:chExt cx="0" cy="0"/>
        </a:xfrm>
      </p:grpSpPr>
      <p:sp>
        <p:nvSpPr>
          <p:cNvPr id="181" name="Google Shape;181;p25"/>
          <p:cNvSpPr txBox="1"/>
          <p:nvPr>
            <p:ph idx="1" type="body"/>
          </p:nvPr>
        </p:nvSpPr>
        <p:spPr>
          <a:xfrm>
            <a:off x="800101" y="1132645"/>
            <a:ext cx="7543500" cy="421500"/>
          </a:xfrm>
          <a:prstGeom prst="rect">
            <a:avLst/>
          </a:prstGeom>
          <a:noFill/>
          <a:ln>
            <a:noFill/>
          </a:ln>
        </p:spPr>
        <p:txBody>
          <a:bodyPr anchorCtr="0" anchor="b"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82" name="Google Shape;182;p25"/>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83" name="Google Shape;183;p25"/>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84" name="Google Shape;184;p25"/>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pic>
        <p:nvPicPr>
          <p:cNvPr id="185" name="Google Shape;185;p25"/>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86" name="Google Shape;186;p25"/>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hart/Graph">
  <p:cSld name="Chart/Graph">
    <p:spTree>
      <p:nvGrpSpPr>
        <p:cNvPr id="187" name="Shape 187"/>
        <p:cNvGrpSpPr/>
        <p:nvPr/>
      </p:nvGrpSpPr>
      <p:grpSpPr>
        <a:xfrm>
          <a:off x="0" y="0"/>
          <a:ext cx="0" cy="0"/>
          <a:chOff x="0" y="0"/>
          <a:chExt cx="0" cy="0"/>
        </a:xfrm>
      </p:grpSpPr>
      <p:sp>
        <p:nvSpPr>
          <p:cNvPr id="188" name="Google Shape;188;p26"/>
          <p:cNvSpPr txBox="1"/>
          <p:nvPr>
            <p:ph idx="1" type="body"/>
          </p:nvPr>
        </p:nvSpPr>
        <p:spPr>
          <a:xfrm>
            <a:off x="800101" y="1132645"/>
            <a:ext cx="7543500" cy="421500"/>
          </a:xfrm>
          <a:prstGeom prst="rect">
            <a:avLst/>
          </a:prstGeom>
          <a:noFill/>
          <a:ln>
            <a:noFill/>
          </a:ln>
        </p:spPr>
        <p:txBody>
          <a:bodyPr anchorCtr="0" anchor="b"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600"/>
              <a:buFont typeface="Arial"/>
              <a:buNone/>
              <a:defRPr b="1" i="0" sz="1600" u="none" cap="none" strike="noStrike">
                <a:solidFill>
                  <a:schemeClr val="dk2"/>
                </a:solidFill>
                <a:latin typeface="Trebuchet MS"/>
                <a:ea typeface="Trebuchet MS"/>
                <a:cs typeface="Trebuchet MS"/>
                <a:sym typeface="Trebuchet MS"/>
              </a:defRPr>
            </a:lvl1pPr>
            <a:lvl2pPr indent="-228600" lvl="1" marL="914400" marR="0" rtl="0" algn="l">
              <a:lnSpc>
                <a:spcPct val="100000"/>
              </a:lnSpc>
              <a:spcBef>
                <a:spcPts val="600"/>
              </a:spcBef>
              <a:spcAft>
                <a:spcPts val="0"/>
              </a:spcAft>
              <a:buClr>
                <a:schemeClr val="lt2"/>
              </a:buClr>
              <a:buSzPts val="1500"/>
              <a:buFont typeface="Noto Sans Symbols"/>
              <a:buNone/>
              <a:defRPr b="1" i="0" sz="1500" u="none" cap="none" strike="noStrike">
                <a:solidFill>
                  <a:schemeClr val="dk2"/>
                </a:solidFill>
                <a:latin typeface="Trebuchet MS"/>
                <a:ea typeface="Trebuchet MS"/>
                <a:cs typeface="Trebuchet MS"/>
                <a:sym typeface="Trebuchet MS"/>
              </a:defRPr>
            </a:lvl2pPr>
            <a:lvl3pPr indent="-228600" lvl="2" marL="1371600" marR="0" rtl="0" algn="l">
              <a:lnSpc>
                <a:spcPct val="100000"/>
              </a:lnSpc>
              <a:spcBef>
                <a:spcPts val="600"/>
              </a:spcBef>
              <a:spcAft>
                <a:spcPts val="0"/>
              </a:spcAft>
              <a:buClr>
                <a:schemeClr val="lt2"/>
              </a:buClr>
              <a:buSzPts val="1400"/>
              <a:buFont typeface="Trebuchet MS"/>
              <a:buNone/>
              <a:defRPr b="1" i="0" sz="1400" u="none" cap="none" strike="noStrike">
                <a:solidFill>
                  <a:schemeClr val="dk2"/>
                </a:solidFill>
                <a:latin typeface="Trebuchet MS"/>
                <a:ea typeface="Trebuchet MS"/>
                <a:cs typeface="Trebuchet MS"/>
                <a:sym typeface="Trebuchet MS"/>
              </a:defRPr>
            </a:lvl3pPr>
            <a:lvl4pPr indent="-228600" lvl="3" marL="18288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4pPr>
            <a:lvl5pPr indent="-228600" lvl="4" marL="2286000" marR="0" rtl="0" algn="l">
              <a:lnSpc>
                <a:spcPct val="100000"/>
              </a:lnSpc>
              <a:spcBef>
                <a:spcPts val="600"/>
              </a:spcBef>
              <a:spcAft>
                <a:spcPts val="0"/>
              </a:spcAft>
              <a:buClr>
                <a:schemeClr val="lt2"/>
              </a:buClr>
              <a:buSzPts val="1200"/>
              <a:buFont typeface="Trebuchet MS"/>
              <a:buNone/>
              <a:defRPr b="1" i="0" sz="1200" u="none" cap="none" strike="noStrike">
                <a:solidFill>
                  <a:schemeClr val="dk2"/>
                </a:solidFill>
                <a:latin typeface="Trebuchet MS"/>
                <a:ea typeface="Trebuchet MS"/>
                <a:cs typeface="Trebuchet MS"/>
                <a:sym typeface="Trebuchet MS"/>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Trebuchet MS"/>
                <a:ea typeface="Trebuchet MS"/>
                <a:cs typeface="Trebuchet MS"/>
                <a:sym typeface="Trebuchet MS"/>
              </a:defRPr>
            </a:lvl9pPr>
          </a:lstStyle>
          <a:p/>
        </p:txBody>
      </p:sp>
      <p:sp>
        <p:nvSpPr>
          <p:cNvPr id="189" name="Google Shape;189;p26"/>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90" name="Google Shape;190;p26"/>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191" name="Google Shape;191;p26"/>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92" name="Google Shape;192;p26"/>
          <p:cNvSpPr/>
          <p:nvPr>
            <p:ph idx="2" type="chart"/>
          </p:nvPr>
        </p:nvSpPr>
        <p:spPr>
          <a:xfrm>
            <a:off x="800100" y="1554006"/>
            <a:ext cx="7543500" cy="3088200"/>
          </a:xfrm>
          <a:prstGeom prst="rect">
            <a:avLst/>
          </a:prstGeom>
          <a:noFill/>
          <a:ln>
            <a:noFill/>
          </a:ln>
        </p:spPr>
        <p:txBody>
          <a:bodyPr anchorCtr="0" anchor="t" bIns="60925" lIns="121900" spcFirstLastPara="1" rIns="121900" wrap="square" tIns="182875">
            <a:noAutofit/>
          </a:bodyPr>
          <a:lstStyle>
            <a:lvl1pPr lvl="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lvl="1"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lvl="2"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lvl="3"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lvl="4"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pic>
        <p:nvPicPr>
          <p:cNvPr id="193" name="Google Shape;193;p26"/>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194" name="Google Shape;194;p26"/>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95" name="Shape 195"/>
        <p:cNvGrpSpPr/>
        <p:nvPr/>
      </p:nvGrpSpPr>
      <p:grpSpPr>
        <a:xfrm>
          <a:off x="0" y="0"/>
          <a:ext cx="0" cy="0"/>
          <a:chOff x="0" y="0"/>
          <a:chExt cx="0" cy="0"/>
        </a:xfrm>
      </p:grpSpPr>
      <p:sp>
        <p:nvSpPr>
          <p:cNvPr id="196" name="Google Shape;196;p27"/>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SzPts val="2400"/>
              <a:buFont typeface="Trebuchet MS"/>
              <a:buNone/>
              <a:defRPr b="0" i="0" sz="2400" u="none" cap="none" strike="noStrike">
                <a:latin typeface="Trebuchet MS"/>
                <a:ea typeface="Trebuchet MS"/>
                <a:cs typeface="Trebuchet MS"/>
                <a:sym typeface="Trebuchet M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97" name="Google Shape;197;p27"/>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198" name="Google Shape;198;p27"/>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id="199" name="Google Shape;199;p27"/>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
        <p:nvSpPr>
          <p:cNvPr id="200" name="Google Shape;200;p27"/>
          <p:cNvSpPr/>
          <p:nvPr/>
        </p:nvSpPr>
        <p:spPr>
          <a:xfrm>
            <a:off x="0" y="1007628"/>
            <a:ext cx="9144000" cy="45600"/>
          </a:xfrm>
          <a:prstGeom prst="rect">
            <a:avLst/>
          </a:prstGeom>
          <a:solidFill>
            <a:srgbClr val="41AB9E"/>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Trebuchet MS"/>
              <a:ea typeface="Trebuchet MS"/>
              <a:cs typeface="Trebuchet MS"/>
              <a:sym typeface="Trebuchet M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01" name="Shape 201"/>
        <p:cNvGrpSpPr/>
        <p:nvPr/>
      </p:nvGrpSpPr>
      <p:grpSpPr>
        <a:xfrm>
          <a:off x="0" y="0"/>
          <a:ext cx="0" cy="0"/>
          <a:chOff x="0" y="0"/>
          <a:chExt cx="0" cy="0"/>
        </a:xfrm>
      </p:grpSpPr>
      <p:sp>
        <p:nvSpPr>
          <p:cNvPr id="202" name="Google Shape;202;p28"/>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203" name="Google Shape;203;p28"/>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id="204" name="Google Shape;204;p28"/>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2" showMasterSp="0">
  <p:cSld name="Blank 2">
    <p:spTree>
      <p:nvGrpSpPr>
        <p:cNvPr id="205" name="Shape 205"/>
        <p:cNvGrpSpPr/>
        <p:nvPr/>
      </p:nvGrpSpPr>
      <p:grpSpPr>
        <a:xfrm>
          <a:off x="0" y="0"/>
          <a:ext cx="0" cy="0"/>
          <a:chOff x="0" y="0"/>
          <a:chExt cx="0" cy="0"/>
        </a:xfrm>
      </p:grpSpPr>
      <p:sp>
        <p:nvSpPr>
          <p:cNvPr id="206" name="Google Shape;206;p29"/>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207" name="Google Shape;207;p29"/>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id="208" name="Google Shape;208;p29"/>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ck" showMasterSp="0">
  <p:cSld name="Black">
    <p:bg>
      <p:bgPr>
        <a:solidFill>
          <a:srgbClr val="000000"/>
        </a:solidFill>
      </p:bgPr>
    </p:bg>
    <p:spTree>
      <p:nvGrpSpPr>
        <p:cNvPr id="209" name="Shape 209"/>
        <p:cNvGrpSpPr/>
        <p:nvPr/>
      </p:nvGrpSpPr>
      <p:grpSpPr>
        <a:xfrm>
          <a:off x="0" y="0"/>
          <a:ext cx="0" cy="0"/>
          <a:chOff x="0" y="0"/>
          <a:chExt cx="0" cy="0"/>
        </a:xfrm>
      </p:grpSpPr>
      <p:sp>
        <p:nvSpPr>
          <p:cNvPr id="210" name="Google Shape;210;p30"/>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211" name="Google Shape;211;p30"/>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id="212" name="Google Shape;212;p30"/>
          <p:cNvPicPr preferRelativeResize="0"/>
          <p:nvPr/>
        </p:nvPicPr>
        <p:blipFill rotWithShape="1">
          <a:blip r:embed="rId2">
            <a:alphaModFix/>
          </a:blip>
          <a:srcRect b="0" l="0" r="0" t="0"/>
          <a:stretch/>
        </p:blipFill>
        <p:spPr>
          <a:xfrm>
            <a:off x="114300" y="4788900"/>
            <a:ext cx="385763" cy="17292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p:cSld name="TITLE_2">
    <p:spTree>
      <p:nvGrpSpPr>
        <p:cNvPr id="213" name="Shape 213"/>
        <p:cNvGrpSpPr/>
        <p:nvPr/>
      </p:nvGrpSpPr>
      <p:grpSpPr>
        <a:xfrm>
          <a:off x="0" y="0"/>
          <a:ext cx="0" cy="0"/>
          <a:chOff x="0" y="0"/>
          <a:chExt cx="0" cy="0"/>
        </a:xfrm>
      </p:grpSpPr>
      <p:pic>
        <p:nvPicPr>
          <p:cNvPr id="214" name="Google Shape;214;p31"/>
          <p:cNvPicPr preferRelativeResize="0"/>
          <p:nvPr/>
        </p:nvPicPr>
        <p:blipFill>
          <a:blip r:embed="rId2">
            <a:alphaModFix/>
          </a:blip>
          <a:stretch>
            <a:fillRect/>
          </a:stretch>
        </p:blipFill>
        <p:spPr>
          <a:xfrm>
            <a:off x="0" y="0"/>
            <a:ext cx="6858000" cy="4229100"/>
          </a:xfrm>
          <a:prstGeom prst="rect">
            <a:avLst/>
          </a:prstGeom>
          <a:noFill/>
          <a:ln>
            <a:noFill/>
          </a:ln>
        </p:spPr>
      </p:pic>
      <p:sp>
        <p:nvSpPr>
          <p:cNvPr id="215" name="Google Shape;215;p31"/>
          <p:cNvSpPr txBox="1"/>
          <p:nvPr>
            <p:ph idx="1" type="subTitle"/>
          </p:nvPr>
        </p:nvSpPr>
        <p:spPr>
          <a:xfrm>
            <a:off x="1371600" y="2914650"/>
            <a:ext cx="6400800" cy="1062000"/>
          </a:xfrm>
          <a:prstGeom prst="rect">
            <a:avLst/>
          </a:prstGeom>
          <a:noFill/>
          <a:ln cap="flat" cmpd="sng" w="9525">
            <a:solidFill>
              <a:srgbClr val="FFFFFF"/>
            </a:solidFill>
            <a:prstDash val="solid"/>
            <a:round/>
            <a:headEnd len="sm" w="sm" type="none"/>
            <a:tailEnd len="sm" w="sm" type="none"/>
          </a:ln>
        </p:spPr>
        <p:txBody>
          <a:bodyPr anchorCtr="0" anchor="t" bIns="60925" lIns="121900" spcFirstLastPara="1" rIns="121900" wrap="square" tIns="182875">
            <a:noAutofit/>
          </a:bodyPr>
          <a:lstStyle>
            <a:lvl1pPr indent="0" lvl="0" marL="0" marR="0" rtl="0" algn="ctr">
              <a:spcBef>
                <a:spcPts val="400"/>
              </a:spcBef>
              <a:spcAft>
                <a:spcPts val="0"/>
              </a:spcAft>
              <a:buClr>
                <a:schemeClr val="lt2"/>
              </a:buClr>
              <a:buSzPts val="1900"/>
              <a:buFont typeface="Arial"/>
              <a:buNone/>
              <a:defRPr b="0" i="0" sz="2000" u="none" cap="none" strike="noStrike">
                <a:solidFill>
                  <a:schemeClr val="lt2"/>
                </a:solidFill>
                <a:latin typeface="Open Sans"/>
                <a:ea typeface="Open Sans"/>
                <a:cs typeface="Open Sans"/>
                <a:sym typeface="Open Sans"/>
              </a:defRPr>
            </a:lvl1pPr>
            <a:lvl2pPr indent="0" lvl="1" marL="457200" marR="0" rtl="0" algn="ctr">
              <a:spcBef>
                <a:spcPts val="400"/>
              </a:spcBef>
              <a:spcAft>
                <a:spcPts val="0"/>
              </a:spcAft>
              <a:buClr>
                <a:srgbClr val="FFD28F"/>
              </a:buClr>
              <a:buSzPts val="1900"/>
              <a:buFont typeface="Merriweather Sans"/>
              <a:buNone/>
              <a:defRPr b="0" i="0" sz="2000" u="none" cap="none" strike="noStrike">
                <a:solidFill>
                  <a:srgbClr val="FFD28F"/>
                </a:solidFill>
                <a:latin typeface="Open Sans"/>
                <a:ea typeface="Open Sans"/>
                <a:cs typeface="Open Sans"/>
                <a:sym typeface="Open Sans"/>
              </a:defRPr>
            </a:lvl2pPr>
            <a:lvl3pPr indent="0" lvl="2" marL="914400" marR="0" rtl="0" algn="ctr">
              <a:spcBef>
                <a:spcPts val="400"/>
              </a:spcBef>
              <a:spcAft>
                <a:spcPts val="0"/>
              </a:spcAft>
              <a:buClr>
                <a:srgbClr val="FFD28F"/>
              </a:buClr>
              <a:buSzPts val="1900"/>
              <a:buFont typeface="Noto Sans Symbols"/>
              <a:buNone/>
              <a:defRPr b="0" i="0" sz="2000" u="none" cap="none" strike="noStrike">
                <a:solidFill>
                  <a:srgbClr val="FFD28F"/>
                </a:solidFill>
                <a:latin typeface="Open Sans"/>
                <a:ea typeface="Open Sans"/>
                <a:cs typeface="Open Sans"/>
                <a:sym typeface="Open Sans"/>
              </a:defRPr>
            </a:lvl3pPr>
            <a:lvl4pPr indent="0" lvl="3" marL="1371600" marR="0" rtl="0" algn="ctr">
              <a:spcBef>
                <a:spcPts val="400"/>
              </a:spcBef>
              <a:spcAft>
                <a:spcPts val="0"/>
              </a:spcAft>
              <a:buClr>
                <a:srgbClr val="FFD28F"/>
              </a:buClr>
              <a:buSzPts val="1900"/>
              <a:buFont typeface="Merriweather Sans"/>
              <a:buNone/>
              <a:defRPr b="0" i="0" sz="2000" u="none" cap="none" strike="noStrike">
                <a:solidFill>
                  <a:srgbClr val="FFD28F"/>
                </a:solidFill>
                <a:latin typeface="Open Sans"/>
                <a:ea typeface="Open Sans"/>
                <a:cs typeface="Open Sans"/>
                <a:sym typeface="Open Sans"/>
              </a:defRPr>
            </a:lvl4pPr>
            <a:lvl5pPr indent="0" lvl="4" marL="1828800" marR="0" rtl="0" algn="ctr">
              <a:spcBef>
                <a:spcPts val="400"/>
              </a:spcBef>
              <a:spcAft>
                <a:spcPts val="0"/>
              </a:spcAft>
              <a:buClr>
                <a:srgbClr val="FFD28F"/>
              </a:buClr>
              <a:buSzPts val="1900"/>
              <a:buFont typeface="Arial"/>
              <a:buNone/>
              <a:defRPr b="0" i="0" sz="2000" u="none" cap="none" strike="noStrike">
                <a:solidFill>
                  <a:srgbClr val="FFD28F"/>
                </a:solidFill>
                <a:latin typeface="Open Sans"/>
                <a:ea typeface="Open Sans"/>
                <a:cs typeface="Open Sans"/>
                <a:sym typeface="Open Sans"/>
              </a:defRPr>
            </a:lvl5pPr>
            <a:lvl6pPr indent="0" lvl="5" marL="22860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6pPr>
            <a:lvl7pPr indent="0" lvl="6" marL="27432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7pPr>
            <a:lvl8pPr indent="0" lvl="7" marL="32004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8pPr>
            <a:lvl9pPr indent="0" lvl="8" marL="3657600" marR="0" rtl="0" algn="ctr">
              <a:spcBef>
                <a:spcPts val="400"/>
              </a:spcBef>
              <a:spcAft>
                <a:spcPts val="0"/>
              </a:spcAft>
              <a:buClr>
                <a:srgbClr val="FFD28F"/>
              </a:buClr>
              <a:buSzPts val="1400"/>
              <a:buFont typeface="Arial"/>
              <a:buNone/>
              <a:defRPr b="0" i="0" sz="2000" u="none" cap="none" strike="noStrike">
                <a:solidFill>
                  <a:srgbClr val="FFD28F"/>
                </a:solidFill>
                <a:latin typeface="Calibri"/>
                <a:ea typeface="Calibri"/>
                <a:cs typeface="Calibri"/>
                <a:sym typeface="Calibri"/>
              </a:defRPr>
            </a:lvl9pPr>
          </a:lstStyle>
          <a:p/>
        </p:txBody>
      </p:sp>
      <p:pic>
        <p:nvPicPr>
          <p:cNvPr descr="AL Logo Horizontal Color.png" id="216" name="Google Shape;216;p31"/>
          <p:cNvPicPr preferRelativeResize="0"/>
          <p:nvPr/>
        </p:nvPicPr>
        <p:blipFill rotWithShape="1">
          <a:blip r:embed="rId3">
            <a:alphaModFix/>
          </a:blip>
          <a:srcRect b="0" l="0" r="0" t="0"/>
          <a:stretch/>
        </p:blipFill>
        <p:spPr>
          <a:xfrm>
            <a:off x="6645027" y="4263693"/>
            <a:ext cx="2371500" cy="803100"/>
          </a:xfrm>
          <a:prstGeom prst="rect">
            <a:avLst/>
          </a:prstGeom>
          <a:noFill/>
          <a:ln>
            <a:noFill/>
          </a:ln>
        </p:spPr>
      </p:pic>
      <p:sp>
        <p:nvSpPr>
          <p:cNvPr id="217" name="Google Shape;217;p31"/>
          <p:cNvSpPr txBox="1"/>
          <p:nvPr>
            <p:ph type="ctrTitle"/>
          </p:nvPr>
        </p:nvSpPr>
        <p:spPr>
          <a:xfrm>
            <a:off x="685800" y="1597819"/>
            <a:ext cx="7772400" cy="1102500"/>
          </a:xfrm>
          <a:prstGeom prst="rect">
            <a:avLst/>
          </a:prstGeom>
          <a:noFill/>
          <a:ln>
            <a:noFill/>
          </a:ln>
        </p:spPr>
        <p:txBody>
          <a:bodyPr anchorCtr="0" anchor="ctr" bIns="60925" lIns="121900" spcFirstLastPara="1" rIns="121900" wrap="square" tIns="60925">
            <a:noAutofit/>
          </a:bodyPr>
          <a:lstStyle>
            <a:lvl1pPr indent="0" lvl="0" marL="0" marR="0" rtl="0" algn="ctr">
              <a:spcBef>
                <a:spcPts val="0"/>
              </a:spcBef>
              <a:spcAft>
                <a:spcPts val="0"/>
              </a:spcAft>
              <a:buClr>
                <a:schemeClr val="dk2"/>
              </a:buClr>
              <a:buSzPts val="2400"/>
              <a:buFont typeface="Open Sans"/>
              <a:buNone/>
              <a:defRPr b="1" i="0" sz="4000" u="none" cap="none" strike="noStrike">
                <a:solidFill>
                  <a:schemeClr val="dk2"/>
                </a:solidFill>
                <a:latin typeface="Open Sans"/>
                <a:ea typeface="Open Sans"/>
                <a:cs typeface="Open Sans"/>
                <a:sym typeface="Open Sans"/>
              </a:defRPr>
            </a:lvl1pPr>
            <a:lvl2pPr indent="0" lvl="1" rtl="0">
              <a:spcBef>
                <a:spcPts val="0"/>
              </a:spcBef>
              <a:spcAft>
                <a:spcPts val="0"/>
              </a:spcAft>
              <a:buSzPts val="1900"/>
              <a:buNone/>
              <a:defRPr sz="1800"/>
            </a:lvl2pPr>
            <a:lvl3pPr indent="0" lvl="2" rtl="0">
              <a:spcBef>
                <a:spcPts val="0"/>
              </a:spcBef>
              <a:spcAft>
                <a:spcPts val="0"/>
              </a:spcAft>
              <a:buSzPts val="1900"/>
              <a:buNone/>
              <a:defRPr sz="1800"/>
            </a:lvl3pPr>
            <a:lvl4pPr indent="0" lvl="3" rtl="0">
              <a:spcBef>
                <a:spcPts val="0"/>
              </a:spcBef>
              <a:spcAft>
                <a:spcPts val="0"/>
              </a:spcAft>
              <a:buSzPts val="1900"/>
              <a:buNone/>
              <a:defRPr sz="1800"/>
            </a:lvl4pPr>
            <a:lvl5pPr indent="0" lvl="4" rtl="0">
              <a:spcBef>
                <a:spcPts val="0"/>
              </a:spcBef>
              <a:spcAft>
                <a:spcPts val="0"/>
              </a:spcAft>
              <a:buSzPts val="1900"/>
              <a:buNone/>
              <a:defRPr sz="1800"/>
            </a:lvl5pPr>
            <a:lvl6pPr indent="0" lvl="5" rtl="0">
              <a:spcBef>
                <a:spcPts val="0"/>
              </a:spcBef>
              <a:spcAft>
                <a:spcPts val="0"/>
              </a:spcAft>
              <a:buSzPts val="1900"/>
              <a:buNone/>
              <a:defRPr sz="1800"/>
            </a:lvl6pPr>
            <a:lvl7pPr indent="0" lvl="6" rtl="0">
              <a:spcBef>
                <a:spcPts val="0"/>
              </a:spcBef>
              <a:spcAft>
                <a:spcPts val="0"/>
              </a:spcAft>
              <a:buSzPts val="1900"/>
              <a:buNone/>
              <a:defRPr sz="1800"/>
            </a:lvl7pPr>
            <a:lvl8pPr indent="0" lvl="7" rtl="0">
              <a:spcBef>
                <a:spcPts val="0"/>
              </a:spcBef>
              <a:spcAft>
                <a:spcPts val="0"/>
              </a:spcAft>
              <a:buSzPts val="1900"/>
              <a:buNone/>
              <a:defRPr sz="1800"/>
            </a:lvl8pPr>
            <a:lvl9pPr indent="0" lvl="8" rtl="0">
              <a:spcBef>
                <a:spcPts val="0"/>
              </a:spcBef>
              <a:spcAft>
                <a:spcPts val="0"/>
              </a:spcAft>
              <a:buSzPts val="19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20" name="Shape 20"/>
        <p:cNvGrpSpPr/>
        <p:nvPr/>
      </p:nvGrpSpPr>
      <p:grpSpPr>
        <a:xfrm>
          <a:off x="0" y="0"/>
          <a:ext cx="0" cy="0"/>
          <a:chOff x="0" y="0"/>
          <a:chExt cx="0" cy="0"/>
        </a:xfrm>
      </p:grpSpPr>
      <p:sp>
        <p:nvSpPr>
          <p:cNvPr id="21" name="Google Shape;21;p4"/>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22" name="Google Shape;22;p4"/>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losing Slide">
  <p:cSld name="Closing Slide">
    <p:spTree>
      <p:nvGrpSpPr>
        <p:cNvPr id="23" name="Shape 23"/>
        <p:cNvGrpSpPr/>
        <p:nvPr/>
      </p:nvGrpSpPr>
      <p:grpSpPr>
        <a:xfrm>
          <a:off x="0" y="0"/>
          <a:ext cx="0" cy="0"/>
          <a:chOff x="0" y="0"/>
          <a:chExt cx="0" cy="0"/>
        </a:xfrm>
      </p:grpSpPr>
      <p:pic>
        <p:nvPicPr>
          <p:cNvPr descr="AL Logo- Vertical color.jpg" id="24" name="Google Shape;24;p5"/>
          <p:cNvPicPr preferRelativeResize="0"/>
          <p:nvPr/>
        </p:nvPicPr>
        <p:blipFill rotWithShape="1">
          <a:blip r:embed="rId2">
            <a:alphaModFix/>
          </a:blip>
          <a:srcRect b="149" l="0" r="0" t="0"/>
          <a:stretch/>
        </p:blipFill>
        <p:spPr>
          <a:xfrm>
            <a:off x="2313719" y="1067691"/>
            <a:ext cx="4516500" cy="3008100"/>
          </a:xfrm>
          <a:prstGeom prst="rect">
            <a:avLst/>
          </a:prstGeom>
          <a:noFill/>
          <a:ln>
            <a:noFill/>
          </a:ln>
        </p:spPr>
      </p:pic>
      <p:sp>
        <p:nvSpPr>
          <p:cNvPr id="25" name="Google Shape;25;p5"/>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26" name="Google Shape;26;p5"/>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lor Palette">
  <p:cSld name="Color Palette">
    <p:spTree>
      <p:nvGrpSpPr>
        <p:cNvPr id="27" name="Shape 27"/>
        <p:cNvGrpSpPr/>
        <p:nvPr/>
      </p:nvGrpSpPr>
      <p:grpSpPr>
        <a:xfrm>
          <a:off x="0" y="0"/>
          <a:ext cx="0" cy="0"/>
          <a:chOff x="0" y="0"/>
          <a:chExt cx="0" cy="0"/>
        </a:xfrm>
      </p:grpSpPr>
      <p:sp>
        <p:nvSpPr>
          <p:cNvPr id="28" name="Google Shape;28;p6"/>
          <p:cNvSpPr/>
          <p:nvPr/>
        </p:nvSpPr>
        <p:spPr>
          <a:xfrm>
            <a:off x="2903008" y="1547821"/>
            <a:ext cx="1026600" cy="627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 sz="1800" u="none" cap="none" strike="noStrike">
                <a:solidFill>
                  <a:schemeClr val="dk2"/>
                </a:solidFill>
                <a:latin typeface="Calibri"/>
                <a:ea typeface="Calibri"/>
                <a:cs typeface="Calibri"/>
                <a:sym typeface="Calibri"/>
              </a:rPr>
              <a:t>R = 255</a:t>
            </a:r>
            <a:endParaRPr/>
          </a:p>
          <a:p>
            <a:pPr indent="0" lvl="0" marL="0" marR="0" rtl="0" algn="l">
              <a:spcBef>
                <a:spcPts val="0"/>
              </a:spcBef>
              <a:spcAft>
                <a:spcPts val="0"/>
              </a:spcAft>
              <a:buNone/>
            </a:pPr>
            <a:r>
              <a:rPr b="0" i="0" lang="en" sz="1800" u="none" cap="none" strike="noStrike">
                <a:solidFill>
                  <a:schemeClr val="dk2"/>
                </a:solidFill>
                <a:latin typeface="Calibri"/>
                <a:ea typeface="Calibri"/>
                <a:cs typeface="Calibri"/>
                <a:sym typeface="Calibri"/>
              </a:rPr>
              <a:t>G = 192</a:t>
            </a:r>
            <a:endParaRPr/>
          </a:p>
          <a:p>
            <a:pPr indent="0" lvl="0" marL="0" marR="0" rtl="0" algn="l">
              <a:spcBef>
                <a:spcPts val="0"/>
              </a:spcBef>
              <a:spcAft>
                <a:spcPts val="0"/>
              </a:spcAft>
              <a:buNone/>
            </a:pPr>
            <a:r>
              <a:rPr b="0" i="0" lang="en" sz="1800" u="none" cap="none" strike="noStrike">
                <a:solidFill>
                  <a:schemeClr val="dk2"/>
                </a:solidFill>
                <a:latin typeface="Calibri"/>
                <a:ea typeface="Calibri"/>
                <a:cs typeface="Calibri"/>
                <a:sym typeface="Calibri"/>
              </a:rPr>
              <a:t>B = 59</a:t>
            </a:r>
            <a:endParaRPr b="0" i="0" sz="1800" u="none" cap="none" strike="noStrike">
              <a:solidFill>
                <a:schemeClr val="dk2"/>
              </a:solidFill>
              <a:latin typeface="Calibri"/>
              <a:ea typeface="Calibri"/>
              <a:cs typeface="Calibri"/>
              <a:sym typeface="Calibri"/>
            </a:endParaRPr>
          </a:p>
        </p:txBody>
      </p:sp>
      <p:sp>
        <p:nvSpPr>
          <p:cNvPr id="29" name="Google Shape;29;p6"/>
          <p:cNvSpPr/>
          <p:nvPr/>
        </p:nvSpPr>
        <p:spPr>
          <a:xfrm>
            <a:off x="2903008" y="2355858"/>
            <a:ext cx="1026600" cy="627000"/>
          </a:xfrm>
          <a:prstGeom prst="rect">
            <a:avLst/>
          </a:prstGeom>
          <a:solidFill>
            <a:srgbClr val="5C5C5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 sz="1800" u="none" cap="none" strike="noStrike">
                <a:solidFill>
                  <a:schemeClr val="lt1"/>
                </a:solidFill>
                <a:latin typeface="Calibri"/>
                <a:ea typeface="Calibri"/>
                <a:cs typeface="Calibri"/>
                <a:sym typeface="Calibri"/>
              </a:rPr>
              <a:t>R = 92</a:t>
            </a:r>
            <a:endParaRPr/>
          </a:p>
          <a:p>
            <a:pPr indent="0" lvl="0" marL="0" marR="0" rtl="0" algn="l">
              <a:spcBef>
                <a:spcPts val="0"/>
              </a:spcBef>
              <a:spcAft>
                <a:spcPts val="0"/>
              </a:spcAft>
              <a:buNone/>
            </a:pPr>
            <a:r>
              <a:rPr b="0" i="0" lang="en" sz="1800" u="none" cap="none" strike="noStrike">
                <a:solidFill>
                  <a:schemeClr val="lt1"/>
                </a:solidFill>
                <a:latin typeface="Calibri"/>
                <a:ea typeface="Calibri"/>
                <a:cs typeface="Calibri"/>
                <a:sym typeface="Calibri"/>
              </a:rPr>
              <a:t>G = 92</a:t>
            </a:r>
            <a:endParaRPr/>
          </a:p>
          <a:p>
            <a:pPr indent="0" lvl="0" marL="0" marR="0" rtl="0" algn="l">
              <a:spcBef>
                <a:spcPts val="0"/>
              </a:spcBef>
              <a:spcAft>
                <a:spcPts val="0"/>
              </a:spcAft>
              <a:buNone/>
            </a:pPr>
            <a:r>
              <a:rPr b="0" i="0" lang="en" sz="1800" u="none" cap="none" strike="noStrike">
                <a:solidFill>
                  <a:schemeClr val="lt1"/>
                </a:solidFill>
                <a:latin typeface="Calibri"/>
                <a:ea typeface="Calibri"/>
                <a:cs typeface="Calibri"/>
                <a:sym typeface="Calibri"/>
              </a:rPr>
              <a:t>B = 92</a:t>
            </a:r>
            <a:endParaRPr b="0" i="0" sz="1800" u="none" cap="none" strike="noStrike">
              <a:solidFill>
                <a:schemeClr val="lt1"/>
              </a:solidFill>
              <a:latin typeface="Calibri"/>
              <a:ea typeface="Calibri"/>
              <a:cs typeface="Calibri"/>
              <a:sym typeface="Calibri"/>
            </a:endParaRPr>
          </a:p>
        </p:txBody>
      </p:sp>
      <p:sp>
        <p:nvSpPr>
          <p:cNvPr id="30" name="Google Shape;30;p6"/>
          <p:cNvSpPr/>
          <p:nvPr/>
        </p:nvSpPr>
        <p:spPr>
          <a:xfrm>
            <a:off x="2903008" y="3150098"/>
            <a:ext cx="1026600" cy="627000"/>
          </a:xfrm>
          <a:prstGeom prst="rect">
            <a:avLst/>
          </a:prstGeom>
          <a:solidFill>
            <a:srgbClr val="93999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 sz="1800" u="none" cap="none" strike="noStrike">
                <a:solidFill>
                  <a:schemeClr val="lt1"/>
                </a:solidFill>
                <a:latin typeface="Calibri"/>
                <a:ea typeface="Calibri"/>
                <a:cs typeface="Calibri"/>
                <a:sym typeface="Calibri"/>
              </a:rPr>
              <a:t>R = 147</a:t>
            </a:r>
            <a:endParaRPr/>
          </a:p>
          <a:p>
            <a:pPr indent="0" lvl="0" marL="0" marR="0" rtl="0" algn="l">
              <a:spcBef>
                <a:spcPts val="0"/>
              </a:spcBef>
              <a:spcAft>
                <a:spcPts val="0"/>
              </a:spcAft>
              <a:buNone/>
            </a:pPr>
            <a:r>
              <a:rPr b="0" i="0" lang="en" sz="1800" u="none" cap="none" strike="noStrike">
                <a:solidFill>
                  <a:schemeClr val="lt1"/>
                </a:solidFill>
                <a:latin typeface="Calibri"/>
                <a:ea typeface="Calibri"/>
                <a:cs typeface="Calibri"/>
                <a:sym typeface="Calibri"/>
              </a:rPr>
              <a:t>G = 153</a:t>
            </a:r>
            <a:endParaRPr/>
          </a:p>
          <a:p>
            <a:pPr indent="0" lvl="0" marL="0" marR="0" rtl="0" algn="l">
              <a:spcBef>
                <a:spcPts val="0"/>
              </a:spcBef>
              <a:spcAft>
                <a:spcPts val="0"/>
              </a:spcAft>
              <a:buNone/>
            </a:pPr>
            <a:r>
              <a:rPr b="0" i="0" lang="en" sz="1800" u="none" cap="none" strike="noStrike">
                <a:solidFill>
                  <a:schemeClr val="lt1"/>
                </a:solidFill>
                <a:latin typeface="Calibri"/>
                <a:ea typeface="Calibri"/>
                <a:cs typeface="Calibri"/>
                <a:sym typeface="Calibri"/>
              </a:rPr>
              <a:t>B = 158</a:t>
            </a:r>
            <a:endParaRPr b="0" i="0" sz="1800" u="none" cap="none" strike="noStrike">
              <a:solidFill>
                <a:schemeClr val="lt1"/>
              </a:solidFill>
              <a:latin typeface="Calibri"/>
              <a:ea typeface="Calibri"/>
              <a:cs typeface="Calibri"/>
              <a:sym typeface="Calibri"/>
            </a:endParaRPr>
          </a:p>
        </p:txBody>
      </p:sp>
      <p:sp>
        <p:nvSpPr>
          <p:cNvPr id="31" name="Google Shape;31;p6"/>
          <p:cNvSpPr/>
          <p:nvPr/>
        </p:nvSpPr>
        <p:spPr>
          <a:xfrm>
            <a:off x="828674" y="1547821"/>
            <a:ext cx="1762200" cy="62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800" u="none" cap="none" strike="noStrike">
                <a:solidFill>
                  <a:srgbClr val="58595B"/>
                </a:solidFill>
                <a:latin typeface="Calibri"/>
                <a:ea typeface="Calibri"/>
                <a:cs typeface="Calibri"/>
                <a:sym typeface="Calibri"/>
              </a:rPr>
              <a:t>Ariadne Labs Yellow</a:t>
            </a:r>
            <a:endParaRPr b="0" i="0" sz="1800" u="none" cap="none" strike="noStrike">
              <a:solidFill>
                <a:srgbClr val="58595B"/>
              </a:solidFill>
              <a:latin typeface="Calibri"/>
              <a:ea typeface="Calibri"/>
              <a:cs typeface="Calibri"/>
              <a:sym typeface="Calibri"/>
            </a:endParaRPr>
          </a:p>
        </p:txBody>
      </p:sp>
      <p:sp>
        <p:nvSpPr>
          <p:cNvPr id="32" name="Google Shape;32;p6"/>
          <p:cNvSpPr/>
          <p:nvPr/>
        </p:nvSpPr>
        <p:spPr>
          <a:xfrm>
            <a:off x="828674" y="2355858"/>
            <a:ext cx="1762200" cy="62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800" u="none" cap="none" strike="noStrike">
                <a:solidFill>
                  <a:srgbClr val="58595B"/>
                </a:solidFill>
                <a:latin typeface="Calibri"/>
                <a:ea typeface="Calibri"/>
                <a:cs typeface="Calibri"/>
                <a:sym typeface="Calibri"/>
              </a:rPr>
              <a:t>Ariadne Labs</a:t>
            </a:r>
            <a:endParaRPr/>
          </a:p>
          <a:p>
            <a:pPr indent="0" lvl="0" marL="0" marR="0" rtl="0" algn="r">
              <a:spcBef>
                <a:spcPts val="0"/>
              </a:spcBef>
              <a:spcAft>
                <a:spcPts val="0"/>
              </a:spcAft>
              <a:buNone/>
            </a:pPr>
            <a:r>
              <a:rPr b="0" i="0" lang="en" sz="1800" u="none" cap="none" strike="noStrike">
                <a:solidFill>
                  <a:srgbClr val="58595B"/>
                </a:solidFill>
                <a:latin typeface="Calibri"/>
                <a:ea typeface="Calibri"/>
                <a:cs typeface="Calibri"/>
                <a:sym typeface="Calibri"/>
              </a:rPr>
              <a:t>Dark Grey</a:t>
            </a:r>
            <a:endParaRPr b="0" i="0" sz="1800" u="none" cap="none" strike="noStrike">
              <a:solidFill>
                <a:srgbClr val="58595B"/>
              </a:solidFill>
              <a:latin typeface="Calibri"/>
              <a:ea typeface="Calibri"/>
              <a:cs typeface="Calibri"/>
              <a:sym typeface="Calibri"/>
            </a:endParaRPr>
          </a:p>
        </p:txBody>
      </p:sp>
      <p:sp>
        <p:nvSpPr>
          <p:cNvPr id="33" name="Google Shape;33;p6"/>
          <p:cNvSpPr/>
          <p:nvPr/>
        </p:nvSpPr>
        <p:spPr>
          <a:xfrm>
            <a:off x="828674" y="3150098"/>
            <a:ext cx="1762200" cy="62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 sz="1800" u="none" cap="none" strike="noStrike">
                <a:solidFill>
                  <a:srgbClr val="58595B"/>
                </a:solidFill>
                <a:latin typeface="Calibri"/>
                <a:ea typeface="Calibri"/>
                <a:cs typeface="Calibri"/>
                <a:sym typeface="Calibri"/>
              </a:rPr>
              <a:t>Ariadne Labs</a:t>
            </a:r>
            <a:endParaRPr/>
          </a:p>
          <a:p>
            <a:pPr indent="0" lvl="0" marL="0" marR="0" rtl="0" algn="r">
              <a:spcBef>
                <a:spcPts val="0"/>
              </a:spcBef>
              <a:spcAft>
                <a:spcPts val="0"/>
              </a:spcAft>
              <a:buNone/>
            </a:pPr>
            <a:r>
              <a:rPr b="0" i="0" lang="en" sz="1800" u="none" cap="none" strike="noStrike">
                <a:solidFill>
                  <a:srgbClr val="58595B"/>
                </a:solidFill>
                <a:latin typeface="Calibri"/>
                <a:ea typeface="Calibri"/>
                <a:cs typeface="Calibri"/>
                <a:sym typeface="Calibri"/>
              </a:rPr>
              <a:t>Light Grey</a:t>
            </a:r>
            <a:endParaRPr b="0" i="0" sz="1800" u="none" cap="none" strike="noStrike">
              <a:solidFill>
                <a:srgbClr val="58595B"/>
              </a:solidFill>
              <a:latin typeface="Calibri"/>
              <a:ea typeface="Calibri"/>
              <a:cs typeface="Calibri"/>
              <a:sym typeface="Calibri"/>
            </a:endParaRPr>
          </a:p>
        </p:txBody>
      </p:sp>
      <p:sp>
        <p:nvSpPr>
          <p:cNvPr id="34" name="Google Shape;34;p6"/>
          <p:cNvSpPr/>
          <p:nvPr/>
        </p:nvSpPr>
        <p:spPr>
          <a:xfrm>
            <a:off x="457200" y="416415"/>
            <a:ext cx="8229600" cy="62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 sz="3200" u="none" cap="none" strike="noStrike">
                <a:solidFill>
                  <a:schemeClr val="lt2"/>
                </a:solidFill>
                <a:latin typeface="Calibri"/>
                <a:ea typeface="Calibri"/>
                <a:cs typeface="Calibri"/>
                <a:sym typeface="Calibri"/>
              </a:rPr>
              <a:t>Reference Colors (RGB Values)</a:t>
            </a:r>
            <a:endParaRPr b="0" i="0" sz="3200" u="none" cap="none" strike="noStrike">
              <a:solidFill>
                <a:schemeClr val="lt2"/>
              </a:solidFill>
              <a:latin typeface="Calibri"/>
              <a:ea typeface="Calibri"/>
              <a:cs typeface="Calibri"/>
              <a:sym typeface="Calibri"/>
            </a:endParaRPr>
          </a:p>
        </p:txBody>
      </p:sp>
      <p:cxnSp>
        <p:nvCxnSpPr>
          <p:cNvPr id="35" name="Google Shape;35;p6"/>
          <p:cNvCxnSpPr/>
          <p:nvPr/>
        </p:nvCxnSpPr>
        <p:spPr>
          <a:xfrm>
            <a:off x="457200" y="1036579"/>
            <a:ext cx="8229600" cy="6900"/>
          </a:xfrm>
          <a:prstGeom prst="straightConnector1">
            <a:avLst/>
          </a:prstGeom>
          <a:noFill/>
          <a:ln cap="flat" cmpd="sng" w="12700">
            <a:solidFill>
              <a:srgbClr val="58595B">
                <a:alpha val="69800"/>
              </a:srgbClr>
            </a:solidFill>
            <a:prstDash val="solid"/>
            <a:round/>
            <a:headEnd len="sm" w="sm" type="none"/>
            <a:tailEnd len="sm" w="sm" type="none"/>
          </a:ln>
        </p:spPr>
      </p:cxnSp>
      <p:sp>
        <p:nvSpPr>
          <p:cNvPr id="36" name="Google Shape;36;p6"/>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37" name="Google Shape;37;p6"/>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2">
  <p:cSld name="Content 2">
    <p:spTree>
      <p:nvGrpSpPr>
        <p:cNvPr id="38" name="Shape 38"/>
        <p:cNvGrpSpPr/>
        <p:nvPr/>
      </p:nvGrpSpPr>
      <p:grpSpPr>
        <a:xfrm>
          <a:off x="0" y="0"/>
          <a:ext cx="0" cy="0"/>
          <a:chOff x="0" y="0"/>
          <a:chExt cx="0" cy="0"/>
        </a:xfrm>
      </p:grpSpPr>
      <p:sp>
        <p:nvSpPr>
          <p:cNvPr id="39" name="Google Shape;39;p7"/>
          <p:cNvSpPr txBox="1"/>
          <p:nvPr>
            <p:ph idx="1" type="body"/>
          </p:nvPr>
        </p:nvSpPr>
        <p:spPr>
          <a:xfrm>
            <a:off x="457200" y="1145381"/>
            <a:ext cx="4038600" cy="34098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7"/>
          <p:cNvSpPr txBox="1"/>
          <p:nvPr>
            <p:ph idx="2" type="body"/>
          </p:nvPr>
        </p:nvSpPr>
        <p:spPr>
          <a:xfrm>
            <a:off x="4648200" y="1145381"/>
            <a:ext cx="4038600" cy="34098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7"/>
          <p:cNvSpPr txBox="1"/>
          <p:nvPr>
            <p:ph type="title"/>
          </p:nvPr>
        </p:nvSpPr>
        <p:spPr>
          <a:xfrm>
            <a:off x="457200" y="205978"/>
            <a:ext cx="8229600" cy="8217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dk1"/>
              </a:buClr>
              <a:buSzPts val="1400"/>
              <a:buFont typeface="Open Sans"/>
              <a:buNone/>
              <a:defRPr b="1" i="0" sz="3200" u="none" cap="none" strike="noStrike">
                <a:solidFill>
                  <a:schemeClr val="dk1"/>
                </a:solidFill>
                <a:latin typeface="Open Sans"/>
                <a:ea typeface="Open Sans"/>
                <a:cs typeface="Open Sans"/>
                <a:sym typeface="Open Sans"/>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42" name="Google Shape;42;p7"/>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43" name="Google Shape;43;p7"/>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3">
  <p:cSld name="Content 3">
    <p:spTree>
      <p:nvGrpSpPr>
        <p:cNvPr id="44" name="Shape 44"/>
        <p:cNvGrpSpPr/>
        <p:nvPr/>
      </p:nvGrpSpPr>
      <p:grpSpPr>
        <a:xfrm>
          <a:off x="0" y="0"/>
          <a:ext cx="0" cy="0"/>
          <a:chOff x="0" y="0"/>
          <a:chExt cx="0" cy="0"/>
        </a:xfrm>
      </p:grpSpPr>
      <p:sp>
        <p:nvSpPr>
          <p:cNvPr id="45" name="Google Shape;45;p8"/>
          <p:cNvSpPr txBox="1"/>
          <p:nvPr>
            <p:ph idx="1" type="subTitle"/>
          </p:nvPr>
        </p:nvSpPr>
        <p:spPr>
          <a:xfrm>
            <a:off x="463275" y="1150594"/>
            <a:ext cx="4040100" cy="508800"/>
          </a:xfrm>
          <a:prstGeom prst="rect">
            <a:avLst/>
          </a:prstGeom>
        </p:spPr>
        <p:txBody>
          <a:bodyPr anchorCtr="0" anchor="t" bIns="91425" lIns="91425" spcFirstLastPara="1" rIns="91425" wrap="square" tIns="91425">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p:txBody>
      </p:sp>
      <p:sp>
        <p:nvSpPr>
          <p:cNvPr id="46" name="Google Shape;46;p8"/>
          <p:cNvSpPr txBox="1"/>
          <p:nvPr>
            <p:ph type="title"/>
          </p:nvPr>
        </p:nvSpPr>
        <p:spPr>
          <a:xfrm>
            <a:off x="457200" y="205978"/>
            <a:ext cx="8229600" cy="821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Open Sans"/>
              <a:buNone/>
              <a:defRPr b="1" i="0" sz="3200" u="none" cap="none" strike="noStrike">
                <a:solidFill>
                  <a:schemeClr val="dk1"/>
                </a:solidFill>
                <a:latin typeface="Open Sans"/>
                <a:ea typeface="Open Sans"/>
                <a:cs typeface="Open Sans"/>
                <a:sym typeface="Open Sans"/>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47" name="Google Shape;47;p8"/>
          <p:cNvSpPr txBox="1"/>
          <p:nvPr>
            <p:ph idx="2" type="body"/>
          </p:nvPr>
        </p:nvSpPr>
        <p:spPr>
          <a:xfrm>
            <a:off x="457200" y="1696073"/>
            <a:ext cx="4040100" cy="28593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Google Shape;48;p8"/>
          <p:cNvSpPr txBox="1"/>
          <p:nvPr>
            <p:ph idx="3" type="body"/>
          </p:nvPr>
        </p:nvSpPr>
        <p:spPr>
          <a:xfrm>
            <a:off x="4645025" y="1696073"/>
            <a:ext cx="4041900" cy="28593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cxnSp>
        <p:nvCxnSpPr>
          <p:cNvPr id="49" name="Google Shape;49;p8"/>
          <p:cNvCxnSpPr/>
          <p:nvPr/>
        </p:nvCxnSpPr>
        <p:spPr>
          <a:xfrm>
            <a:off x="457200" y="1036579"/>
            <a:ext cx="8229600" cy="6900"/>
          </a:xfrm>
          <a:prstGeom prst="straightConnector1">
            <a:avLst/>
          </a:prstGeom>
          <a:noFill/>
          <a:ln cap="flat" cmpd="sng" w="12700">
            <a:solidFill>
              <a:srgbClr val="58595B">
                <a:alpha val="69800"/>
              </a:srgbClr>
            </a:solidFill>
            <a:prstDash val="solid"/>
            <a:round/>
            <a:headEnd len="sm" w="sm" type="none"/>
            <a:tailEnd len="sm" w="sm" type="none"/>
          </a:ln>
        </p:spPr>
      </p:cxnSp>
      <p:sp>
        <p:nvSpPr>
          <p:cNvPr id="50" name="Google Shape;50;p8"/>
          <p:cNvSpPr txBox="1"/>
          <p:nvPr>
            <p:ph idx="4" type="subTitle"/>
          </p:nvPr>
        </p:nvSpPr>
        <p:spPr>
          <a:xfrm>
            <a:off x="4645913" y="1150594"/>
            <a:ext cx="4040100" cy="508800"/>
          </a:xfrm>
          <a:prstGeom prst="rect">
            <a:avLst/>
          </a:prstGeom>
        </p:spPr>
        <p:txBody>
          <a:bodyPr anchorCtr="0" anchor="t" bIns="91425" lIns="91425" spcFirstLastPara="1" rIns="91425" wrap="square" tIns="91425">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p:txBody>
      </p:sp>
      <p:sp>
        <p:nvSpPr>
          <p:cNvPr id="51" name="Google Shape;51;p8"/>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52" name="Google Shape;52;p8"/>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4">
  <p:cSld name="Content 4">
    <p:spTree>
      <p:nvGrpSpPr>
        <p:cNvPr id="53" name="Shape 53"/>
        <p:cNvGrpSpPr/>
        <p:nvPr/>
      </p:nvGrpSpPr>
      <p:grpSpPr>
        <a:xfrm>
          <a:off x="0" y="0"/>
          <a:ext cx="0" cy="0"/>
          <a:chOff x="0" y="0"/>
          <a:chExt cx="0" cy="0"/>
        </a:xfrm>
      </p:grpSpPr>
      <p:sp>
        <p:nvSpPr>
          <p:cNvPr id="54" name="Google Shape;54;p9"/>
          <p:cNvSpPr txBox="1"/>
          <p:nvPr>
            <p:ph idx="1" type="subTitle"/>
          </p:nvPr>
        </p:nvSpPr>
        <p:spPr>
          <a:xfrm>
            <a:off x="470875" y="1144894"/>
            <a:ext cx="8229600" cy="786300"/>
          </a:xfrm>
          <a:prstGeom prst="rect">
            <a:avLst/>
          </a:prstGeom>
        </p:spPr>
        <p:txBody>
          <a:bodyPr anchorCtr="0" anchor="t" bIns="91425" lIns="91425" spcFirstLastPara="1" rIns="91425" wrap="square" tIns="91425">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p:txBody>
      </p:sp>
      <p:sp>
        <p:nvSpPr>
          <p:cNvPr id="55" name="Google Shape;55;p9"/>
          <p:cNvSpPr txBox="1"/>
          <p:nvPr>
            <p:ph type="title"/>
          </p:nvPr>
        </p:nvSpPr>
        <p:spPr>
          <a:xfrm>
            <a:off x="457200" y="205978"/>
            <a:ext cx="8229600" cy="821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Open Sans"/>
              <a:buNone/>
              <a:defRPr b="1" i="0" sz="3200" u="none" cap="none" strike="noStrike">
                <a:solidFill>
                  <a:schemeClr val="dk1"/>
                </a:solidFill>
                <a:latin typeface="Open Sans"/>
                <a:ea typeface="Open Sans"/>
                <a:cs typeface="Open Sans"/>
                <a:sym typeface="Open Sans"/>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6" name="Google Shape;56;p9"/>
          <p:cNvSpPr txBox="1"/>
          <p:nvPr>
            <p:ph idx="2" type="body"/>
          </p:nvPr>
        </p:nvSpPr>
        <p:spPr>
          <a:xfrm>
            <a:off x="457200" y="1966085"/>
            <a:ext cx="8229600" cy="25893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57" name="Google Shape;57;p9"/>
          <p:cNvCxnSpPr/>
          <p:nvPr/>
        </p:nvCxnSpPr>
        <p:spPr>
          <a:xfrm>
            <a:off x="457200" y="1036579"/>
            <a:ext cx="8229600" cy="6900"/>
          </a:xfrm>
          <a:prstGeom prst="straightConnector1">
            <a:avLst/>
          </a:prstGeom>
          <a:noFill/>
          <a:ln cap="flat" cmpd="sng" w="12700">
            <a:solidFill>
              <a:srgbClr val="58595B">
                <a:alpha val="69800"/>
              </a:srgbClr>
            </a:solidFill>
            <a:prstDash val="solid"/>
            <a:round/>
            <a:headEnd len="sm" w="sm" type="none"/>
            <a:tailEnd len="sm" w="sm" type="none"/>
          </a:ln>
        </p:spPr>
      </p:cxnSp>
      <p:sp>
        <p:nvSpPr>
          <p:cNvPr id="58" name="Google Shape;58;p9"/>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59" name="Google Shape;59;p9"/>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5">
  <p:cSld name="Content 5">
    <p:spTree>
      <p:nvGrpSpPr>
        <p:cNvPr id="60" name="Shape 60"/>
        <p:cNvGrpSpPr/>
        <p:nvPr/>
      </p:nvGrpSpPr>
      <p:grpSpPr>
        <a:xfrm>
          <a:off x="0" y="0"/>
          <a:ext cx="0" cy="0"/>
          <a:chOff x="0" y="0"/>
          <a:chExt cx="0" cy="0"/>
        </a:xfrm>
      </p:grpSpPr>
      <p:sp>
        <p:nvSpPr>
          <p:cNvPr id="61" name="Google Shape;61;p10"/>
          <p:cNvSpPr txBox="1"/>
          <p:nvPr>
            <p:ph type="title"/>
          </p:nvPr>
        </p:nvSpPr>
        <p:spPr>
          <a:xfrm>
            <a:off x="457200" y="205978"/>
            <a:ext cx="8229600" cy="8217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dk1"/>
              </a:buClr>
              <a:buSzPts val="1400"/>
              <a:buFont typeface="Open Sans"/>
              <a:buNone/>
              <a:defRPr b="1" i="0" sz="3200" u="none" cap="none" strike="noStrike">
                <a:solidFill>
                  <a:schemeClr val="dk1"/>
                </a:solidFill>
                <a:latin typeface="Open Sans"/>
                <a:ea typeface="Open Sans"/>
                <a:cs typeface="Open Sans"/>
                <a:sym typeface="Open Sans"/>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2" name="Google Shape;62;p10"/>
          <p:cNvSpPr txBox="1"/>
          <p:nvPr>
            <p:ph idx="1" type="body"/>
          </p:nvPr>
        </p:nvSpPr>
        <p:spPr>
          <a:xfrm>
            <a:off x="457200" y="1966086"/>
            <a:ext cx="4040100" cy="25893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63" name="Google Shape;63;p10"/>
          <p:cNvSpPr txBox="1"/>
          <p:nvPr>
            <p:ph idx="2" type="body"/>
          </p:nvPr>
        </p:nvSpPr>
        <p:spPr>
          <a:xfrm>
            <a:off x="4645025" y="1966086"/>
            <a:ext cx="4041900" cy="25893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cxnSp>
        <p:nvCxnSpPr>
          <p:cNvPr id="64" name="Google Shape;64;p10"/>
          <p:cNvCxnSpPr/>
          <p:nvPr/>
        </p:nvCxnSpPr>
        <p:spPr>
          <a:xfrm>
            <a:off x="457200" y="1036579"/>
            <a:ext cx="8229600" cy="6900"/>
          </a:xfrm>
          <a:prstGeom prst="straightConnector1">
            <a:avLst/>
          </a:prstGeom>
          <a:noFill/>
          <a:ln cap="flat" cmpd="sng" w="12700">
            <a:solidFill>
              <a:srgbClr val="58595B">
                <a:alpha val="69800"/>
              </a:srgbClr>
            </a:solidFill>
            <a:prstDash val="solid"/>
            <a:round/>
            <a:headEnd len="sm" w="sm" type="none"/>
            <a:tailEnd len="sm" w="sm" type="none"/>
          </a:ln>
        </p:spPr>
      </p:cxnSp>
      <p:sp>
        <p:nvSpPr>
          <p:cNvPr id="65" name="Google Shape;65;p10"/>
          <p:cNvSpPr txBox="1"/>
          <p:nvPr>
            <p:ph idx="3" type="subTitle"/>
          </p:nvPr>
        </p:nvSpPr>
        <p:spPr>
          <a:xfrm>
            <a:off x="470875" y="1144894"/>
            <a:ext cx="8229600" cy="786300"/>
          </a:xfrm>
          <a:prstGeom prst="rect">
            <a:avLst/>
          </a:prstGeom>
        </p:spPr>
        <p:txBody>
          <a:bodyPr anchorCtr="0" anchor="t" bIns="91425" lIns="91425" spcFirstLastPara="1" rIns="91425" wrap="square" tIns="91425">
            <a:noAutofit/>
          </a:bodyPr>
          <a:lstStyle>
            <a:lvl1pPr lvl="0" rtl="0">
              <a:spcBef>
                <a:spcPts val="400"/>
              </a:spcBef>
              <a:spcAft>
                <a:spcPts val="0"/>
              </a:spcAft>
              <a:buNone/>
              <a:defRPr/>
            </a:lvl1pPr>
            <a:lvl2pPr lvl="1" rtl="0">
              <a:spcBef>
                <a:spcPts val="400"/>
              </a:spcBef>
              <a:spcAft>
                <a:spcPts val="0"/>
              </a:spcAft>
              <a:buNone/>
              <a:defRPr/>
            </a:lvl2pPr>
            <a:lvl3pPr lvl="2" rtl="0">
              <a:spcBef>
                <a:spcPts val="400"/>
              </a:spcBef>
              <a:spcAft>
                <a:spcPts val="0"/>
              </a:spcAft>
              <a:buNone/>
              <a:defRPr/>
            </a:lvl3pPr>
            <a:lvl4pPr lvl="3" rtl="0">
              <a:spcBef>
                <a:spcPts val="400"/>
              </a:spcBef>
              <a:spcAft>
                <a:spcPts val="0"/>
              </a:spcAft>
              <a:buNone/>
              <a:defRPr/>
            </a:lvl4pPr>
            <a:lvl5pPr lvl="4" rtl="0">
              <a:spcBef>
                <a:spcPts val="400"/>
              </a:spcBef>
              <a:spcAft>
                <a:spcPts val="0"/>
              </a:spcAft>
              <a:buNone/>
              <a:defRPr/>
            </a:lvl5pPr>
            <a:lvl6pPr lvl="5" rtl="0">
              <a:spcBef>
                <a:spcPts val="400"/>
              </a:spcBef>
              <a:spcAft>
                <a:spcPts val="0"/>
              </a:spcAft>
              <a:buNone/>
              <a:defRPr/>
            </a:lvl6pPr>
            <a:lvl7pPr lvl="6" rtl="0">
              <a:spcBef>
                <a:spcPts val="400"/>
              </a:spcBef>
              <a:spcAft>
                <a:spcPts val="0"/>
              </a:spcAft>
              <a:buNone/>
              <a:defRPr/>
            </a:lvl7pPr>
            <a:lvl8pPr lvl="7" rtl="0">
              <a:spcBef>
                <a:spcPts val="400"/>
              </a:spcBef>
              <a:spcAft>
                <a:spcPts val="0"/>
              </a:spcAft>
              <a:buNone/>
              <a:defRPr/>
            </a:lvl8pPr>
            <a:lvl9pPr lvl="8" rtl="0">
              <a:spcBef>
                <a:spcPts val="400"/>
              </a:spcBef>
              <a:spcAft>
                <a:spcPts val="0"/>
              </a:spcAft>
              <a:buNone/>
              <a:defRPr/>
            </a:lvl9pPr>
          </a:lstStyle>
          <a:p/>
        </p:txBody>
      </p:sp>
      <p:sp>
        <p:nvSpPr>
          <p:cNvPr id="66" name="Google Shape;66;p10"/>
          <p:cNvSpPr txBox="1"/>
          <p:nvPr/>
        </p:nvSpPr>
        <p:spPr>
          <a:xfrm>
            <a:off x="3124200" y="5004977"/>
            <a:ext cx="2895600" cy="138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200" u="none" cap="none" strike="noStrike">
                <a:solidFill>
                  <a:schemeClr val="lt2"/>
                </a:solidFill>
                <a:latin typeface="Open Sans"/>
                <a:ea typeface="Open Sans"/>
                <a:cs typeface="Open Sans"/>
                <a:sym typeface="Open Sans"/>
              </a:rPr>
              <a:t>Ariadne Labs</a:t>
            </a:r>
            <a:endParaRPr b="0" i="0" sz="1200" u="none" cap="none" strike="noStrike">
              <a:solidFill>
                <a:schemeClr val="lt2"/>
              </a:solidFill>
              <a:latin typeface="Open Sans"/>
              <a:ea typeface="Open Sans"/>
              <a:cs typeface="Open Sans"/>
              <a:sym typeface="Open Sans"/>
            </a:endParaRPr>
          </a:p>
        </p:txBody>
      </p:sp>
      <p:sp>
        <p:nvSpPr>
          <p:cNvPr id="67" name="Google Shape;67;p10"/>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theme" Target="../theme/theme3.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217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dk1"/>
              </a:buClr>
              <a:buSzPts val="1400"/>
              <a:buFont typeface="Open Sans"/>
              <a:buNone/>
              <a:defRPr b="1" i="0" sz="3200" u="none" cap="none" strike="noStrike">
                <a:solidFill>
                  <a:schemeClr val="dk1"/>
                </a:solidFill>
                <a:latin typeface="Open Sans"/>
                <a:ea typeface="Open Sans"/>
                <a:cs typeface="Open Sans"/>
                <a:sym typeface="Open Sans"/>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 name="Google Shape;7;p1"/>
          <p:cNvSpPr txBox="1"/>
          <p:nvPr>
            <p:ph idx="1" type="body"/>
          </p:nvPr>
        </p:nvSpPr>
        <p:spPr>
          <a:xfrm>
            <a:off x="457200" y="1145381"/>
            <a:ext cx="8229600" cy="3409800"/>
          </a:xfrm>
          <a:prstGeom prst="rect">
            <a:avLst/>
          </a:prstGeom>
          <a:noFill/>
          <a:ln>
            <a:noFill/>
          </a:ln>
        </p:spPr>
        <p:txBody>
          <a:bodyPr anchorCtr="0" anchor="t" bIns="91425" lIns="91425" spcFirstLastPara="1" rIns="91425" wrap="square" tIns="91425">
            <a:noAutofit/>
          </a:bodyPr>
          <a:lstStyle>
            <a:lvl1pPr indent="-355600" lvl="0" marL="4572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2pPr>
            <a:lvl3pPr indent="-355600" lvl="2" marL="1371600" marR="0" rtl="0" algn="l">
              <a:spcBef>
                <a:spcPts val="400"/>
              </a:spcBef>
              <a:spcAft>
                <a:spcPts val="0"/>
              </a:spcAft>
              <a:buClr>
                <a:schemeClr val="dk2"/>
              </a:buClr>
              <a:buSzPts val="2000"/>
              <a:buFont typeface="Noto Sans Symbols"/>
              <a:buChar char="▪"/>
              <a:defRPr b="0" i="0" sz="2000" u="none" cap="none" strike="noStrike">
                <a:solidFill>
                  <a:schemeClr val="dk2"/>
                </a:solidFill>
                <a:latin typeface="Open Sans"/>
                <a:ea typeface="Open Sans"/>
                <a:cs typeface="Open Sans"/>
                <a:sym typeface="Open Sans"/>
              </a:defRPr>
            </a:lvl3pPr>
            <a:lvl4pPr indent="-355600" lvl="3" marL="1828800" marR="0" rtl="0" algn="l">
              <a:spcBef>
                <a:spcPts val="400"/>
              </a:spcBef>
              <a:spcAft>
                <a:spcPts val="0"/>
              </a:spcAft>
              <a:buClr>
                <a:schemeClr val="dk2"/>
              </a:buClr>
              <a:buSzPts val="2000"/>
              <a:buFont typeface="Merriweather Sans"/>
              <a:buChar char="-"/>
              <a:defRPr b="0" i="0" sz="2000" u="none" cap="none" strike="noStrike">
                <a:solidFill>
                  <a:schemeClr val="dk2"/>
                </a:solidFill>
                <a:latin typeface="Open Sans"/>
                <a:ea typeface="Open Sans"/>
                <a:cs typeface="Open Sans"/>
                <a:sym typeface="Open Sans"/>
              </a:defRPr>
            </a:lvl4pPr>
            <a:lvl5pPr indent="-355600" lvl="4" marL="2286000" marR="0" rtl="0" algn="l">
              <a:spcBef>
                <a:spcPts val="400"/>
              </a:spcBef>
              <a:spcAft>
                <a:spcPts val="0"/>
              </a:spcAft>
              <a:buClr>
                <a:schemeClr val="dk2"/>
              </a:buClr>
              <a:buSzPts val="2000"/>
              <a:buFont typeface="Arial"/>
              <a:buChar char="•"/>
              <a:defRPr b="0" i="0" sz="20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2" type="sldNum"/>
          </p:nvPr>
        </p:nvSpPr>
        <p:spPr>
          <a:xfrm>
            <a:off x="7010400" y="4999049"/>
            <a:ext cx="2133600" cy="13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Open Sans"/>
                <a:ea typeface="Open Sans"/>
                <a:cs typeface="Open Sans"/>
                <a:sym typeface="Open Sans"/>
              </a:defRPr>
            </a:lvl1pPr>
            <a:lvl2pPr indent="0" lvl="1" marL="0" marR="0" rtl="0" algn="r">
              <a:spcBef>
                <a:spcPts val="0"/>
              </a:spcBef>
              <a:buNone/>
              <a:defRPr b="0" i="0" sz="1200" u="none" cap="none" strike="noStrike">
                <a:solidFill>
                  <a:schemeClr val="lt2"/>
                </a:solidFill>
                <a:latin typeface="Open Sans"/>
                <a:ea typeface="Open Sans"/>
                <a:cs typeface="Open Sans"/>
                <a:sym typeface="Open Sans"/>
              </a:defRPr>
            </a:lvl2pPr>
            <a:lvl3pPr indent="0" lvl="2" marL="0" marR="0" rtl="0" algn="r">
              <a:spcBef>
                <a:spcPts val="0"/>
              </a:spcBef>
              <a:buNone/>
              <a:defRPr b="0" i="0" sz="1200" u="none" cap="none" strike="noStrike">
                <a:solidFill>
                  <a:schemeClr val="lt2"/>
                </a:solidFill>
                <a:latin typeface="Open Sans"/>
                <a:ea typeface="Open Sans"/>
                <a:cs typeface="Open Sans"/>
                <a:sym typeface="Open Sans"/>
              </a:defRPr>
            </a:lvl3pPr>
            <a:lvl4pPr indent="0" lvl="3" marL="0" marR="0" rtl="0" algn="r">
              <a:spcBef>
                <a:spcPts val="0"/>
              </a:spcBef>
              <a:buNone/>
              <a:defRPr b="0" i="0" sz="1200" u="none" cap="none" strike="noStrike">
                <a:solidFill>
                  <a:schemeClr val="lt2"/>
                </a:solidFill>
                <a:latin typeface="Open Sans"/>
                <a:ea typeface="Open Sans"/>
                <a:cs typeface="Open Sans"/>
                <a:sym typeface="Open Sans"/>
              </a:defRPr>
            </a:lvl4pPr>
            <a:lvl5pPr indent="0" lvl="4" marL="0" marR="0" rtl="0" algn="r">
              <a:spcBef>
                <a:spcPts val="0"/>
              </a:spcBef>
              <a:buNone/>
              <a:defRPr b="0" i="0" sz="1200" u="none" cap="none" strike="noStrike">
                <a:solidFill>
                  <a:schemeClr val="lt2"/>
                </a:solidFill>
                <a:latin typeface="Open Sans"/>
                <a:ea typeface="Open Sans"/>
                <a:cs typeface="Open Sans"/>
                <a:sym typeface="Open Sans"/>
              </a:defRPr>
            </a:lvl5pPr>
            <a:lvl6pPr indent="0" lvl="5" marL="0" marR="0" rtl="0" algn="r">
              <a:spcBef>
                <a:spcPts val="0"/>
              </a:spcBef>
              <a:buNone/>
              <a:defRPr b="0" i="0" sz="1200" u="none" cap="none" strike="noStrike">
                <a:solidFill>
                  <a:schemeClr val="lt2"/>
                </a:solidFill>
                <a:latin typeface="Open Sans"/>
                <a:ea typeface="Open Sans"/>
                <a:cs typeface="Open Sans"/>
                <a:sym typeface="Open Sans"/>
              </a:defRPr>
            </a:lvl6pPr>
            <a:lvl7pPr indent="0" lvl="6" marL="0" marR="0" rtl="0" algn="r">
              <a:spcBef>
                <a:spcPts val="0"/>
              </a:spcBef>
              <a:buNone/>
              <a:defRPr b="0" i="0" sz="1200" u="none" cap="none" strike="noStrike">
                <a:solidFill>
                  <a:schemeClr val="lt2"/>
                </a:solidFill>
                <a:latin typeface="Open Sans"/>
                <a:ea typeface="Open Sans"/>
                <a:cs typeface="Open Sans"/>
                <a:sym typeface="Open Sans"/>
              </a:defRPr>
            </a:lvl7pPr>
            <a:lvl8pPr indent="0" lvl="7" marL="0" marR="0" rtl="0" algn="r">
              <a:spcBef>
                <a:spcPts val="0"/>
              </a:spcBef>
              <a:buNone/>
              <a:defRPr b="0" i="0" sz="1200" u="none" cap="none" strike="noStrike">
                <a:solidFill>
                  <a:schemeClr val="lt2"/>
                </a:solidFill>
                <a:latin typeface="Open Sans"/>
                <a:ea typeface="Open Sans"/>
                <a:cs typeface="Open Sans"/>
                <a:sym typeface="Open Sans"/>
              </a:defRPr>
            </a:lvl8pPr>
            <a:lvl9pPr indent="0" lvl="8" marL="0" marR="0" rtl="0" algn="r">
              <a:spcBef>
                <a:spcPts val="0"/>
              </a:spcBef>
              <a:buNone/>
              <a:defRPr b="0" i="0" sz="12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7" name="Shape 77"/>
        <p:cNvGrpSpPr/>
        <p:nvPr/>
      </p:nvGrpSpPr>
      <p:grpSpPr>
        <a:xfrm>
          <a:off x="0" y="0"/>
          <a:ext cx="0" cy="0"/>
          <a:chOff x="0" y="0"/>
          <a:chExt cx="0" cy="0"/>
        </a:xfrm>
      </p:grpSpPr>
      <p:sp>
        <p:nvSpPr>
          <p:cNvPr id="78" name="Google Shape;78;p13"/>
          <p:cNvSpPr txBox="1"/>
          <p:nvPr>
            <p:ph type="title"/>
          </p:nvPr>
        </p:nvSpPr>
        <p:spPr>
          <a:xfrm>
            <a:off x="800100" y="2"/>
            <a:ext cx="7543500" cy="1007700"/>
          </a:xfrm>
          <a:prstGeom prst="rect">
            <a:avLst/>
          </a:prstGeom>
          <a:noFill/>
          <a:ln>
            <a:noFill/>
          </a:ln>
        </p:spPr>
        <p:txBody>
          <a:bodyPr anchorCtr="0" anchor="b" bIns="60925" lIns="121900" spcFirstLastPara="1" rIns="121900" wrap="square" tIns="60925">
            <a:noAutofit/>
          </a:bodyPr>
          <a:lstStyle>
            <a:lvl1pPr lvl="0" marR="0" rtl="0" algn="l">
              <a:lnSpc>
                <a:spcPct val="90000"/>
              </a:lnSpc>
              <a:spcBef>
                <a:spcPts val="0"/>
              </a:spcBef>
              <a:spcAft>
                <a:spcPts val="0"/>
              </a:spcAft>
              <a:buClr>
                <a:srgbClr val="41AB9E"/>
              </a:buClr>
              <a:buSzPts val="2400"/>
              <a:buFont typeface="Trebuchet MS"/>
              <a:buNone/>
              <a:defRPr b="0" i="0" sz="2400" u="none" cap="none" strike="noStrike">
                <a:solidFill>
                  <a:srgbClr val="41AB9E"/>
                </a:solidFill>
                <a:latin typeface="Trebuchet MS"/>
                <a:ea typeface="Trebuchet MS"/>
                <a:cs typeface="Trebuchet MS"/>
                <a:sym typeface="Trebuchet MS"/>
              </a:defRPr>
            </a:lvl1pPr>
            <a:lvl2pPr lvl="1" rtl="0">
              <a:spcBef>
                <a:spcPts val="0"/>
              </a:spcBef>
              <a:spcAft>
                <a:spcPts val="0"/>
              </a:spcAft>
              <a:buClr>
                <a:srgbClr val="41AB9E"/>
              </a:buClr>
              <a:buSzPts val="1900"/>
              <a:buNone/>
              <a:defRPr sz="2400">
                <a:solidFill>
                  <a:srgbClr val="41AB9E"/>
                </a:solidFill>
              </a:defRPr>
            </a:lvl2pPr>
            <a:lvl3pPr lvl="2" rtl="0">
              <a:spcBef>
                <a:spcPts val="0"/>
              </a:spcBef>
              <a:spcAft>
                <a:spcPts val="0"/>
              </a:spcAft>
              <a:buClr>
                <a:srgbClr val="41AB9E"/>
              </a:buClr>
              <a:buSzPts val="1900"/>
              <a:buNone/>
              <a:defRPr sz="2400">
                <a:solidFill>
                  <a:srgbClr val="41AB9E"/>
                </a:solidFill>
              </a:defRPr>
            </a:lvl3pPr>
            <a:lvl4pPr lvl="3" rtl="0">
              <a:spcBef>
                <a:spcPts val="0"/>
              </a:spcBef>
              <a:spcAft>
                <a:spcPts val="0"/>
              </a:spcAft>
              <a:buClr>
                <a:srgbClr val="41AB9E"/>
              </a:buClr>
              <a:buSzPts val="1900"/>
              <a:buNone/>
              <a:defRPr sz="2400">
                <a:solidFill>
                  <a:srgbClr val="41AB9E"/>
                </a:solidFill>
              </a:defRPr>
            </a:lvl4pPr>
            <a:lvl5pPr lvl="4" rtl="0">
              <a:spcBef>
                <a:spcPts val="0"/>
              </a:spcBef>
              <a:spcAft>
                <a:spcPts val="0"/>
              </a:spcAft>
              <a:buClr>
                <a:srgbClr val="41AB9E"/>
              </a:buClr>
              <a:buSzPts val="1900"/>
              <a:buNone/>
              <a:defRPr sz="2400">
                <a:solidFill>
                  <a:srgbClr val="41AB9E"/>
                </a:solidFill>
              </a:defRPr>
            </a:lvl5pPr>
            <a:lvl6pPr lvl="5" rtl="0">
              <a:spcBef>
                <a:spcPts val="0"/>
              </a:spcBef>
              <a:spcAft>
                <a:spcPts val="0"/>
              </a:spcAft>
              <a:buClr>
                <a:srgbClr val="41AB9E"/>
              </a:buClr>
              <a:buSzPts val="1900"/>
              <a:buNone/>
              <a:defRPr sz="2400">
                <a:solidFill>
                  <a:srgbClr val="41AB9E"/>
                </a:solidFill>
              </a:defRPr>
            </a:lvl6pPr>
            <a:lvl7pPr lvl="6" rtl="0">
              <a:spcBef>
                <a:spcPts val="0"/>
              </a:spcBef>
              <a:spcAft>
                <a:spcPts val="0"/>
              </a:spcAft>
              <a:buClr>
                <a:srgbClr val="41AB9E"/>
              </a:buClr>
              <a:buSzPts val="1900"/>
              <a:buNone/>
              <a:defRPr sz="2400">
                <a:solidFill>
                  <a:srgbClr val="41AB9E"/>
                </a:solidFill>
              </a:defRPr>
            </a:lvl7pPr>
            <a:lvl8pPr lvl="7" rtl="0">
              <a:spcBef>
                <a:spcPts val="0"/>
              </a:spcBef>
              <a:spcAft>
                <a:spcPts val="0"/>
              </a:spcAft>
              <a:buClr>
                <a:srgbClr val="41AB9E"/>
              </a:buClr>
              <a:buSzPts val="1900"/>
              <a:buNone/>
              <a:defRPr sz="2400">
                <a:solidFill>
                  <a:srgbClr val="41AB9E"/>
                </a:solidFill>
              </a:defRPr>
            </a:lvl8pPr>
            <a:lvl9pPr lvl="8" rtl="0">
              <a:spcBef>
                <a:spcPts val="0"/>
              </a:spcBef>
              <a:spcAft>
                <a:spcPts val="0"/>
              </a:spcAft>
              <a:buClr>
                <a:srgbClr val="41AB9E"/>
              </a:buClr>
              <a:buSzPts val="1900"/>
              <a:buNone/>
              <a:defRPr sz="2400">
                <a:solidFill>
                  <a:srgbClr val="41AB9E"/>
                </a:solidFill>
              </a:defRPr>
            </a:lvl9pPr>
          </a:lstStyle>
          <a:p/>
        </p:txBody>
      </p:sp>
      <p:sp>
        <p:nvSpPr>
          <p:cNvPr id="79" name="Google Shape;79;p13"/>
          <p:cNvSpPr txBox="1"/>
          <p:nvPr>
            <p:ph idx="1" type="body"/>
          </p:nvPr>
        </p:nvSpPr>
        <p:spPr>
          <a:xfrm>
            <a:off x="800100" y="1053347"/>
            <a:ext cx="7543500" cy="3579300"/>
          </a:xfrm>
          <a:prstGeom prst="rect">
            <a:avLst/>
          </a:prstGeom>
          <a:noFill/>
          <a:ln>
            <a:noFill/>
          </a:ln>
        </p:spPr>
        <p:txBody>
          <a:bodyPr anchorCtr="0" anchor="t" bIns="60925" lIns="121900" spcFirstLastPara="1" rIns="121900" wrap="square" tIns="182875">
            <a:noAutofit/>
          </a:bodyPr>
          <a:lstStyle>
            <a:lvl1pPr indent="-228600" lvl="0" marL="457200" marR="0" rtl="0" algn="l">
              <a:lnSpc>
                <a:spcPct val="100000"/>
              </a:lnSpc>
              <a:spcBef>
                <a:spcPts val="600"/>
              </a:spcBef>
              <a:spcAft>
                <a:spcPts val="0"/>
              </a:spcAft>
              <a:buClr>
                <a:schemeClr val="lt2"/>
              </a:buClr>
              <a:buSzPts val="1900"/>
              <a:buFont typeface="Arial"/>
              <a:buNone/>
              <a:defRPr b="0" i="0" sz="1900" u="none" cap="none" strike="noStrike">
                <a:solidFill>
                  <a:schemeClr val="dk2"/>
                </a:solidFill>
                <a:latin typeface="Trebuchet MS"/>
                <a:ea typeface="Trebuchet MS"/>
                <a:cs typeface="Trebuchet MS"/>
                <a:sym typeface="Trebuchet MS"/>
              </a:defRPr>
            </a:lvl1pPr>
            <a:lvl2pPr indent="-349250" lvl="1" marL="914400" marR="0" rtl="0" algn="l">
              <a:lnSpc>
                <a:spcPct val="100000"/>
              </a:lnSpc>
              <a:spcBef>
                <a:spcPts val="600"/>
              </a:spcBef>
              <a:spcAft>
                <a:spcPts val="0"/>
              </a:spcAft>
              <a:buClr>
                <a:schemeClr val="lt2"/>
              </a:buClr>
              <a:buSzPts val="1900"/>
              <a:buFont typeface="Noto Sans Symbols"/>
              <a:buChar char="▪"/>
              <a:defRPr b="0" i="0" sz="1900" u="none" cap="none" strike="noStrike">
                <a:solidFill>
                  <a:schemeClr val="dk2"/>
                </a:solidFill>
                <a:latin typeface="Trebuchet MS"/>
                <a:ea typeface="Trebuchet MS"/>
                <a:cs typeface="Trebuchet MS"/>
                <a:sym typeface="Trebuchet MS"/>
              </a:defRPr>
            </a:lvl2pPr>
            <a:lvl3pPr indent="-349250" lvl="2" marL="13716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3pPr>
            <a:lvl4pPr indent="-349250" lvl="3" marL="1828800" marR="0" rtl="0" algn="l">
              <a:lnSpc>
                <a:spcPct val="100000"/>
              </a:lnSpc>
              <a:spcBef>
                <a:spcPts val="600"/>
              </a:spcBef>
              <a:spcAft>
                <a:spcPts val="0"/>
              </a:spcAft>
              <a:buClr>
                <a:schemeClr val="lt2"/>
              </a:buClr>
              <a:buSzPts val="1900"/>
              <a:buFont typeface="Trebuchet MS"/>
              <a:buChar char="▫"/>
              <a:defRPr b="0" i="0" sz="1900" u="none" cap="none" strike="noStrike">
                <a:solidFill>
                  <a:schemeClr val="dk2"/>
                </a:solidFill>
                <a:latin typeface="Trebuchet MS"/>
                <a:ea typeface="Trebuchet MS"/>
                <a:cs typeface="Trebuchet MS"/>
                <a:sym typeface="Trebuchet MS"/>
              </a:defRPr>
            </a:lvl4pPr>
            <a:lvl5pPr indent="-349250" lvl="4" marL="2286000" marR="0" rtl="0" algn="l">
              <a:lnSpc>
                <a:spcPct val="100000"/>
              </a:lnSpc>
              <a:spcBef>
                <a:spcPts val="600"/>
              </a:spcBef>
              <a:spcAft>
                <a:spcPts val="0"/>
              </a:spcAft>
              <a:buClr>
                <a:schemeClr val="lt2"/>
              </a:buClr>
              <a:buSzPts val="1900"/>
              <a:buFont typeface="Trebuchet MS"/>
              <a:buChar char="&gt;"/>
              <a:defRPr b="0" i="0" sz="1900" u="none" cap="none" strike="noStrike">
                <a:solidFill>
                  <a:schemeClr val="dk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80" name="Google Shape;80;p13"/>
          <p:cNvSpPr txBox="1"/>
          <p:nvPr>
            <p:ph idx="11" type="ftr"/>
          </p:nvPr>
        </p:nvSpPr>
        <p:spPr>
          <a:xfrm>
            <a:off x="4881033" y="4767264"/>
            <a:ext cx="3462900" cy="273900"/>
          </a:xfrm>
          <a:prstGeom prst="rect">
            <a:avLst/>
          </a:prstGeom>
          <a:noFill/>
          <a:ln>
            <a:noFill/>
          </a:ln>
        </p:spPr>
        <p:txBody>
          <a:bodyPr anchorCtr="0" anchor="ctr" bIns="60925" lIns="121900" spcFirstLastPara="1" rIns="121900" wrap="square" tIns="60925">
            <a:noAutofit/>
          </a:bodyPr>
          <a:lstStyle>
            <a:lvl1pPr lvl="0" marR="0" rtl="0" algn="r">
              <a:spcBef>
                <a:spcPts val="0"/>
              </a:spcBef>
              <a:spcAft>
                <a:spcPts val="0"/>
              </a:spcAft>
              <a:buSzPts val="1900"/>
              <a:buNone/>
              <a:defRPr b="0" i="0" sz="9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900"/>
              <a:buNone/>
              <a:defRPr b="0" i="0" sz="2400" u="none" cap="none" strike="noStrike">
                <a:solidFill>
                  <a:schemeClr val="dk1"/>
                </a:solidFill>
                <a:latin typeface="Trebuchet MS"/>
                <a:ea typeface="Trebuchet MS"/>
                <a:cs typeface="Trebuchet MS"/>
                <a:sym typeface="Trebuchet MS"/>
              </a:defRPr>
            </a:lvl9pPr>
          </a:lstStyle>
          <a:p/>
        </p:txBody>
      </p:sp>
      <p:sp>
        <p:nvSpPr>
          <p:cNvPr id="81" name="Google Shape;81;p13"/>
          <p:cNvSpPr txBox="1"/>
          <p:nvPr>
            <p:ph idx="12" type="sldNum"/>
          </p:nvPr>
        </p:nvSpPr>
        <p:spPr>
          <a:xfrm>
            <a:off x="8343900" y="4767264"/>
            <a:ext cx="689700" cy="273900"/>
          </a:xfrm>
          <a:prstGeom prst="rect">
            <a:avLst/>
          </a:prstGeom>
          <a:noFill/>
          <a:ln>
            <a:noFill/>
          </a:ln>
        </p:spPr>
        <p:txBody>
          <a:bodyPr anchorCtr="0" anchor="ctr" bIns="60925" lIns="121900" spcFirstLastPara="1" rIns="121900" wrap="square" tIns="60925">
            <a:noAutofit/>
          </a:bodyPr>
          <a:lstStyle>
            <a:lvl1pPr indent="0" lvl="0" marL="0" marR="0" rtl="0" algn="r">
              <a:spcBef>
                <a:spcPts val="0"/>
              </a:spcBef>
              <a:buNone/>
              <a:defRPr b="0" i="0" sz="900" u="none" cap="none" strike="noStrike">
                <a:solidFill>
                  <a:schemeClr val="dk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dk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dk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dk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dk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dk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dk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dk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dk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3"/>
          <p:cNvSpPr txBox="1"/>
          <p:nvPr>
            <p:ph idx="2" type="sldNum"/>
          </p:nvPr>
        </p:nvSpPr>
        <p:spPr>
          <a:xfrm>
            <a:off x="8084025" y="4767264"/>
            <a:ext cx="689700" cy="273900"/>
          </a:xfrm>
          <a:prstGeom prst="rect">
            <a:avLst/>
          </a:prstGeom>
          <a:noFill/>
          <a:ln>
            <a:noFill/>
          </a:ln>
        </p:spPr>
        <p:txBody>
          <a:bodyPr anchorCtr="0" anchor="ctr" bIns="91425" lIns="91425" spcFirstLastPara="1" rIns="91425" wrap="square" tIns="91425">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uptodate.com/online" TargetMode="Externa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uptodate.com/onlin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uptodate.com/onlin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2"/>
          <p:cNvSpPr txBox="1"/>
          <p:nvPr>
            <p:ph idx="1" type="subTitle"/>
          </p:nvPr>
        </p:nvSpPr>
        <p:spPr>
          <a:xfrm>
            <a:off x="1506050" y="2841237"/>
            <a:ext cx="6400800" cy="1062000"/>
          </a:xfrm>
          <a:prstGeom prst="rect">
            <a:avLst/>
          </a:prstGeom>
        </p:spPr>
        <p:txBody>
          <a:bodyPr anchorCtr="0" anchor="t" bIns="60925" lIns="121900" spcFirstLastPara="1" rIns="121900" wrap="square" tIns="182875">
            <a:noAutofit/>
          </a:bodyPr>
          <a:lstStyle/>
          <a:p>
            <a:pPr indent="0" lvl="0" marL="0" rtl="0" algn="ctr">
              <a:spcBef>
                <a:spcPts val="400"/>
              </a:spcBef>
              <a:spcAft>
                <a:spcPts val="300"/>
              </a:spcAft>
              <a:buNone/>
            </a:pPr>
            <a:r>
              <a:rPr lang="en" sz="2400">
                <a:solidFill>
                  <a:srgbClr val="666666"/>
                </a:solidFill>
              </a:rPr>
              <a:t>2020</a:t>
            </a:r>
            <a:endParaRPr sz="2400">
              <a:solidFill>
                <a:srgbClr val="666666"/>
              </a:solidFill>
            </a:endParaRPr>
          </a:p>
        </p:txBody>
      </p:sp>
      <p:sp>
        <p:nvSpPr>
          <p:cNvPr id="224" name="Google Shape;224;p32"/>
          <p:cNvSpPr txBox="1"/>
          <p:nvPr>
            <p:ph type="ctrTitle"/>
          </p:nvPr>
        </p:nvSpPr>
        <p:spPr>
          <a:xfrm>
            <a:off x="685800" y="1597819"/>
            <a:ext cx="7772400" cy="1102500"/>
          </a:xfrm>
          <a:prstGeom prst="rect">
            <a:avLst/>
          </a:prstGeom>
        </p:spPr>
        <p:txBody>
          <a:bodyPr anchorCtr="0" anchor="ctr" bIns="60925" lIns="121900" spcFirstLastPara="1" rIns="121900" wrap="square" tIns="60925">
            <a:noAutofit/>
          </a:bodyPr>
          <a:lstStyle/>
          <a:p>
            <a:pPr indent="0" lvl="0" marL="0" rtl="0" algn="ctr">
              <a:spcBef>
                <a:spcPts val="0"/>
              </a:spcBef>
              <a:spcAft>
                <a:spcPts val="0"/>
              </a:spcAft>
              <a:buNone/>
            </a:pPr>
            <a:r>
              <a:rPr lang="en"/>
              <a:t>Introduction</a:t>
            </a:r>
            <a:endParaRPr/>
          </a:p>
          <a:p>
            <a:pPr indent="0" lvl="0" marL="0" rtl="0" algn="ctr">
              <a:spcBef>
                <a:spcPts val="0"/>
              </a:spcBef>
              <a:spcAft>
                <a:spcPts val="0"/>
              </a:spcAft>
              <a:buNone/>
            </a:pPr>
            <a:r>
              <a:rPr lang="en"/>
              <a:t>Better Evidence and UpToDate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41"/>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900">
                <a:solidFill>
                  <a:srgbClr val="41AB9E"/>
                </a:solidFill>
              </a:rPr>
              <a:t>Reaching the Next Generation of Providers</a:t>
            </a:r>
            <a:endParaRPr sz="2900">
              <a:solidFill>
                <a:srgbClr val="41AB9E"/>
              </a:solidFill>
            </a:endParaRPr>
          </a:p>
        </p:txBody>
      </p:sp>
      <p:sp>
        <p:nvSpPr>
          <p:cNvPr id="332" name="Google Shape;332;p41"/>
          <p:cNvSpPr txBox="1"/>
          <p:nvPr>
            <p:ph idx="1" type="body"/>
          </p:nvPr>
        </p:nvSpPr>
        <p:spPr>
          <a:xfrm>
            <a:off x="457200" y="3358735"/>
            <a:ext cx="8229600" cy="13221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300"/>
              <a:t>“The students and faculty really struggle to access information. The easiest tool they use is Google, and Google gives you too much information, which is mixed up and not really organized. We are excited to access UpToDate because it gives you information in an easy and well-digested manner that you can easily follow. You have the etiology of the disease. You have the epidemiology, and then it describes for you how to manage the patient in a very simple way.”</a:t>
            </a:r>
            <a:endParaRPr sz="1300"/>
          </a:p>
        </p:txBody>
      </p:sp>
      <p:pic>
        <p:nvPicPr>
          <p:cNvPr id="333" name="Google Shape;333;p41"/>
          <p:cNvPicPr preferRelativeResize="0"/>
          <p:nvPr/>
        </p:nvPicPr>
        <p:blipFill rotWithShape="1">
          <a:blip r:embed="rId3">
            <a:alphaModFix/>
          </a:blip>
          <a:srcRect b="0" l="934" r="29291" t="0"/>
          <a:stretch/>
        </p:blipFill>
        <p:spPr>
          <a:xfrm>
            <a:off x="2445650" y="1126931"/>
            <a:ext cx="3984499" cy="2356012"/>
          </a:xfrm>
          <a:prstGeom prst="rect">
            <a:avLst/>
          </a:prstGeom>
          <a:noFill/>
          <a:ln>
            <a:noFill/>
          </a:ln>
        </p:spPr>
      </p:pic>
      <p:sp>
        <p:nvSpPr>
          <p:cNvPr id="334" name="Google Shape;334;p41"/>
          <p:cNvSpPr txBox="1"/>
          <p:nvPr/>
        </p:nvSpPr>
        <p:spPr>
          <a:xfrm>
            <a:off x="1733500" y="4495250"/>
            <a:ext cx="7273500" cy="3639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600"/>
              </a:spcBef>
              <a:spcAft>
                <a:spcPts val="0"/>
              </a:spcAft>
              <a:buNone/>
            </a:pPr>
            <a:r>
              <a:rPr lang="en">
                <a:solidFill>
                  <a:schemeClr val="dk2"/>
                </a:solidFill>
                <a:latin typeface="Open Sans"/>
                <a:ea typeface="Open Sans"/>
                <a:cs typeface="Open Sans"/>
                <a:sym typeface="Open Sans"/>
              </a:rPr>
              <a:t>- Dean Emeritus, Mbarara University of Science and Technology</a:t>
            </a:r>
            <a:r>
              <a:rPr lang="en">
                <a:solidFill>
                  <a:schemeClr val="dk2"/>
                </a:solidFill>
                <a:latin typeface="Open Sans"/>
                <a:ea typeface="Open Sans"/>
                <a:cs typeface="Open Sans"/>
                <a:sym typeface="Open Sans"/>
              </a:rPr>
              <a:t>,</a:t>
            </a:r>
            <a:r>
              <a:rPr lang="en">
                <a:solidFill>
                  <a:schemeClr val="dk2"/>
                </a:solidFill>
                <a:latin typeface="Open Sans"/>
                <a:ea typeface="Open Sans"/>
                <a:cs typeface="Open Sans"/>
                <a:sym typeface="Open Sans"/>
              </a:rPr>
              <a:t> Uganda</a:t>
            </a:r>
            <a:endParaRPr>
              <a:solidFill>
                <a:schemeClr val="dk2"/>
              </a:solidFill>
              <a:latin typeface="Open Sans"/>
              <a:ea typeface="Open Sans"/>
              <a:cs typeface="Open Sans"/>
              <a:sym typeface="Open Sans"/>
            </a:endParaRPr>
          </a:p>
          <a:p>
            <a:pPr indent="0" lvl="0" marL="0" rtl="0" algn="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42"/>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How to Register</a:t>
            </a:r>
            <a:endParaRPr>
              <a:solidFill>
                <a:srgbClr val="41AB9E"/>
              </a:solidFill>
            </a:endParaRPr>
          </a:p>
        </p:txBody>
      </p:sp>
      <p:sp>
        <p:nvSpPr>
          <p:cNvPr id="340" name="Google Shape;340;p42"/>
          <p:cNvSpPr txBox="1"/>
          <p:nvPr>
            <p:ph idx="1" type="body"/>
          </p:nvPr>
        </p:nvSpPr>
        <p:spPr>
          <a:xfrm>
            <a:off x="457200" y="1373975"/>
            <a:ext cx="4722600" cy="6258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Font typeface="Open Sans"/>
              <a:buChar char="•"/>
            </a:pPr>
            <a:r>
              <a:rPr lang="en"/>
              <a:t>Visit </a:t>
            </a:r>
            <a:r>
              <a:rPr lang="en">
                <a:uFill>
                  <a:noFill/>
                </a:uFill>
                <a:hlinkClick r:id="rId3"/>
              </a:rPr>
              <a:t>www.uptodate.com/online</a:t>
            </a:r>
            <a:endParaRPr/>
          </a:p>
          <a:p>
            <a:pPr indent="0" lvl="0" marL="457200" marR="0" rtl="0" algn="l">
              <a:lnSpc>
                <a:spcPct val="100000"/>
              </a:lnSpc>
              <a:spcBef>
                <a:spcPts val="0"/>
              </a:spcBef>
              <a:spcAft>
                <a:spcPts val="0"/>
              </a:spcAft>
              <a:buNone/>
            </a:pPr>
            <a:r>
              <a:t/>
            </a:r>
            <a:endParaRPr sz="1100"/>
          </a:p>
          <a:p>
            <a:pPr indent="0" lvl="0" marL="0" marR="0" rtl="0" algn="l">
              <a:lnSpc>
                <a:spcPct val="100000"/>
              </a:lnSpc>
              <a:spcBef>
                <a:spcPts val="0"/>
              </a:spcBef>
              <a:spcAft>
                <a:spcPts val="0"/>
              </a:spcAft>
              <a:buNone/>
            </a:pPr>
            <a:r>
              <a:t/>
            </a:r>
            <a:endParaRPr sz="2200">
              <a:solidFill>
                <a:srgbClr val="000000"/>
              </a:solidFill>
            </a:endParaRPr>
          </a:p>
        </p:txBody>
      </p:sp>
      <p:pic>
        <p:nvPicPr>
          <p:cNvPr id="341" name="Google Shape;341;p42"/>
          <p:cNvPicPr preferRelativeResize="0"/>
          <p:nvPr/>
        </p:nvPicPr>
        <p:blipFill rotWithShape="1">
          <a:blip r:embed="rId4">
            <a:alphaModFix/>
          </a:blip>
          <a:srcRect b="10530" l="15761" r="0" t="21879"/>
          <a:stretch/>
        </p:blipFill>
        <p:spPr>
          <a:xfrm>
            <a:off x="5743575" y="1399875"/>
            <a:ext cx="3171825" cy="574025"/>
          </a:xfrm>
          <a:prstGeom prst="rect">
            <a:avLst/>
          </a:prstGeom>
          <a:noFill/>
          <a:ln>
            <a:noFill/>
          </a:ln>
        </p:spPr>
      </p:pic>
      <p:sp>
        <p:nvSpPr>
          <p:cNvPr id="342" name="Google Shape;342;p42"/>
          <p:cNvSpPr txBox="1"/>
          <p:nvPr/>
        </p:nvSpPr>
        <p:spPr>
          <a:xfrm>
            <a:off x="497375" y="1812475"/>
            <a:ext cx="8229600" cy="30120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Font typeface="Open Sans"/>
              <a:buChar char="•"/>
            </a:pPr>
            <a:r>
              <a:rPr lang="en" sz="2000">
                <a:solidFill>
                  <a:schemeClr val="dk2"/>
                </a:solidFill>
                <a:latin typeface="Open Sans"/>
                <a:ea typeface="Open Sans"/>
                <a:cs typeface="Open Sans"/>
                <a:sym typeface="Open Sans"/>
              </a:rPr>
              <a:t>Click on “</a:t>
            </a:r>
            <a:r>
              <a:rPr b="1" lang="en" sz="2000">
                <a:solidFill>
                  <a:schemeClr val="dk2"/>
                </a:solidFill>
                <a:latin typeface="Open Sans"/>
                <a:ea typeface="Open Sans"/>
                <a:cs typeface="Open Sans"/>
                <a:sym typeface="Open Sans"/>
              </a:rPr>
              <a:t>register</a:t>
            </a:r>
            <a:r>
              <a:rPr lang="en" sz="2000">
                <a:solidFill>
                  <a:schemeClr val="dk2"/>
                </a:solidFill>
                <a:latin typeface="Open Sans"/>
                <a:ea typeface="Open Sans"/>
                <a:cs typeface="Open Sans"/>
                <a:sym typeface="Open Sans"/>
              </a:rPr>
              <a:t>” in the top right corner</a:t>
            </a:r>
            <a:endParaRPr sz="2000">
              <a:solidFill>
                <a:schemeClr val="dk2"/>
              </a:solidFill>
              <a:latin typeface="Open Sans"/>
              <a:ea typeface="Open Sans"/>
              <a:cs typeface="Open Sans"/>
              <a:sym typeface="Open Sans"/>
            </a:endParaRPr>
          </a:p>
          <a:p>
            <a:pPr indent="0" lvl="0" marL="457200" rtl="0" algn="l">
              <a:spcBef>
                <a:spcPts val="0"/>
              </a:spcBef>
              <a:spcAft>
                <a:spcPts val="0"/>
              </a:spcAft>
              <a:buNone/>
            </a:pPr>
            <a:r>
              <a:t/>
            </a:r>
            <a:endParaRPr sz="1500">
              <a:solidFill>
                <a:schemeClr val="dk2"/>
              </a:solidFill>
              <a:latin typeface="Open Sans"/>
              <a:ea typeface="Open Sans"/>
              <a:cs typeface="Open Sans"/>
              <a:sym typeface="Open Sans"/>
            </a:endParaRPr>
          </a:p>
          <a:p>
            <a:pPr indent="-355600" lvl="0" marL="457200" rtl="0" algn="l">
              <a:spcBef>
                <a:spcPts val="0"/>
              </a:spcBef>
              <a:spcAft>
                <a:spcPts val="0"/>
              </a:spcAft>
              <a:buClr>
                <a:schemeClr val="dk2"/>
              </a:buClr>
              <a:buSzPts val="2000"/>
              <a:buFont typeface="Open Sans"/>
              <a:buChar char="•"/>
            </a:pPr>
            <a:r>
              <a:rPr lang="en" sz="2000">
                <a:solidFill>
                  <a:schemeClr val="dk2"/>
                </a:solidFill>
                <a:latin typeface="Open Sans"/>
                <a:ea typeface="Open Sans"/>
                <a:cs typeface="Open Sans"/>
                <a:sym typeface="Open Sans"/>
              </a:rPr>
              <a:t>Complete the registration sheet to create a login and password, and click on “</a:t>
            </a:r>
            <a:r>
              <a:rPr b="1" lang="en" sz="2000">
                <a:solidFill>
                  <a:schemeClr val="dk2"/>
                </a:solidFill>
                <a:latin typeface="Open Sans"/>
                <a:ea typeface="Open Sans"/>
                <a:cs typeface="Open Sans"/>
                <a:sym typeface="Open Sans"/>
              </a:rPr>
              <a:t>submit</a:t>
            </a:r>
            <a:r>
              <a:rPr lang="en" sz="2000">
                <a:solidFill>
                  <a:schemeClr val="dk2"/>
                </a:solidFill>
                <a:latin typeface="Open Sans"/>
                <a:ea typeface="Open Sans"/>
                <a:cs typeface="Open Sans"/>
                <a:sym typeface="Open Sans"/>
              </a:rPr>
              <a:t>” </a:t>
            </a:r>
            <a:endParaRPr sz="2000">
              <a:solidFill>
                <a:schemeClr val="dk2"/>
              </a:solidFill>
              <a:latin typeface="Open Sans"/>
              <a:ea typeface="Open Sans"/>
              <a:cs typeface="Open Sans"/>
              <a:sym typeface="Open Sans"/>
            </a:endParaRPr>
          </a:p>
          <a:p>
            <a:pPr indent="0" lvl="0" marL="457200" rtl="0" algn="l">
              <a:spcBef>
                <a:spcPts val="0"/>
              </a:spcBef>
              <a:spcAft>
                <a:spcPts val="0"/>
              </a:spcAft>
              <a:buNone/>
            </a:pPr>
            <a:r>
              <a:t/>
            </a:r>
            <a:endParaRPr sz="1500">
              <a:solidFill>
                <a:schemeClr val="dk2"/>
              </a:solidFill>
              <a:latin typeface="Open Sans"/>
              <a:ea typeface="Open Sans"/>
              <a:cs typeface="Open Sans"/>
              <a:sym typeface="Open Sans"/>
            </a:endParaRPr>
          </a:p>
          <a:p>
            <a:pPr indent="-355600" lvl="0" marL="457200" rtl="0" algn="l">
              <a:spcBef>
                <a:spcPts val="0"/>
              </a:spcBef>
              <a:spcAft>
                <a:spcPts val="0"/>
              </a:spcAft>
              <a:buClr>
                <a:schemeClr val="dk2"/>
              </a:buClr>
              <a:buSzPts val="2000"/>
              <a:buFont typeface="Open Sans"/>
              <a:buChar char="•"/>
            </a:pPr>
            <a:r>
              <a:rPr lang="en" sz="2000">
                <a:solidFill>
                  <a:schemeClr val="dk2"/>
                </a:solidFill>
                <a:latin typeface="Open Sans"/>
                <a:ea typeface="Open Sans"/>
                <a:cs typeface="Open Sans"/>
                <a:sym typeface="Open Sans"/>
              </a:rPr>
              <a:t>To log in next time, visit the same website and hit “</a:t>
            </a:r>
            <a:r>
              <a:rPr b="1" lang="en" sz="2000">
                <a:solidFill>
                  <a:schemeClr val="dk2"/>
                </a:solidFill>
                <a:latin typeface="Open Sans"/>
                <a:ea typeface="Open Sans"/>
                <a:cs typeface="Open Sans"/>
                <a:sym typeface="Open Sans"/>
              </a:rPr>
              <a:t>login</a:t>
            </a:r>
            <a:r>
              <a:rPr lang="en" sz="2000">
                <a:solidFill>
                  <a:schemeClr val="dk2"/>
                </a:solidFill>
                <a:latin typeface="Open Sans"/>
                <a:ea typeface="Open Sans"/>
                <a:cs typeface="Open Sans"/>
                <a:sym typeface="Open Sans"/>
              </a:rPr>
              <a:t>,” use the same login and password</a:t>
            </a:r>
            <a:endParaRPr sz="20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500">
              <a:solidFill>
                <a:schemeClr val="dk2"/>
              </a:solidFill>
              <a:latin typeface="Open Sans"/>
              <a:ea typeface="Open Sans"/>
              <a:cs typeface="Open Sans"/>
              <a:sym typeface="Open Sans"/>
            </a:endParaRPr>
          </a:p>
          <a:p>
            <a:pPr indent="-355600" lvl="0" marL="457200" rtl="0" algn="l">
              <a:spcBef>
                <a:spcPts val="0"/>
              </a:spcBef>
              <a:spcAft>
                <a:spcPts val="0"/>
              </a:spcAft>
              <a:buClr>
                <a:srgbClr val="000000"/>
              </a:buClr>
              <a:buSzPts val="2000"/>
              <a:buFont typeface="Open Sans"/>
              <a:buChar char="•"/>
            </a:pPr>
            <a:r>
              <a:rPr lang="en" sz="2000">
                <a:solidFill>
                  <a:schemeClr val="dk2"/>
                </a:solidFill>
                <a:latin typeface="Open Sans"/>
                <a:ea typeface="Open Sans"/>
                <a:cs typeface="Open Sans"/>
                <a:sym typeface="Open Sans"/>
              </a:rPr>
              <a:t>If you forget your password, click on “forgot username and password” and follow the instructions to reset your information via email</a:t>
            </a:r>
            <a:r>
              <a:rPr lang="en" sz="2000">
                <a:latin typeface="Open Sans"/>
                <a:ea typeface="Open Sans"/>
                <a:cs typeface="Open Sans"/>
                <a:sym typeface="Open Sans"/>
              </a:rPr>
              <a:t> </a:t>
            </a:r>
            <a:endParaRPr sz="2000">
              <a:latin typeface="Open Sans"/>
              <a:ea typeface="Open Sans"/>
              <a:cs typeface="Open Sans"/>
              <a:sym typeface="Open Sans"/>
            </a:endParaRPr>
          </a:p>
        </p:txBody>
      </p:sp>
      <p:sp>
        <p:nvSpPr>
          <p:cNvPr id="343" name="Google Shape;343;p42"/>
          <p:cNvSpPr txBox="1"/>
          <p:nvPr>
            <p:ph idx="1" type="body"/>
          </p:nvPr>
        </p:nvSpPr>
        <p:spPr>
          <a:xfrm>
            <a:off x="460657" y="1002532"/>
            <a:ext cx="7617300" cy="4068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Font typeface="Open Sans"/>
              <a:buChar char="•"/>
            </a:pPr>
            <a:r>
              <a:rPr lang="en"/>
              <a:t>Connect to wifi via registered/university IP address </a:t>
            </a:r>
            <a:endParaRPr/>
          </a:p>
          <a:p>
            <a:pPr indent="0" lvl="0" marL="457200" marR="0" rtl="0" algn="l">
              <a:lnSpc>
                <a:spcPct val="100000"/>
              </a:lnSpc>
              <a:spcBef>
                <a:spcPts val="0"/>
              </a:spcBef>
              <a:spcAft>
                <a:spcPts val="0"/>
              </a:spcAft>
              <a:buNone/>
            </a:pPr>
            <a:r>
              <a:t/>
            </a:r>
            <a:endParaRPr sz="1100"/>
          </a:p>
          <a:p>
            <a:pPr indent="0" lvl="0" marL="0" marR="0" rtl="0" algn="l">
              <a:lnSpc>
                <a:spcPct val="100000"/>
              </a:lnSpc>
              <a:spcBef>
                <a:spcPts val="0"/>
              </a:spcBef>
              <a:spcAft>
                <a:spcPts val="0"/>
              </a:spcAft>
              <a:buNone/>
            </a:pPr>
            <a:r>
              <a:t/>
            </a:r>
            <a:endParaRPr sz="22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3"/>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How to use UpToDate - </a:t>
            </a:r>
            <a:r>
              <a:rPr lang="en" sz="2900">
                <a:solidFill>
                  <a:srgbClr val="41AB9E"/>
                </a:solidFill>
              </a:rPr>
              <a:t>O</a:t>
            </a:r>
            <a:r>
              <a:rPr lang="en" sz="2900">
                <a:solidFill>
                  <a:srgbClr val="41AB9E"/>
                </a:solidFill>
              </a:rPr>
              <a:t>nline at Campus</a:t>
            </a:r>
            <a:endParaRPr sz="2900">
              <a:solidFill>
                <a:srgbClr val="41AB9E"/>
              </a:solidFill>
            </a:endParaRPr>
          </a:p>
        </p:txBody>
      </p:sp>
      <p:sp>
        <p:nvSpPr>
          <p:cNvPr id="349" name="Google Shape;349;p43"/>
          <p:cNvSpPr txBox="1"/>
          <p:nvPr>
            <p:ph idx="1" type="body"/>
          </p:nvPr>
        </p:nvSpPr>
        <p:spPr>
          <a:xfrm>
            <a:off x="457200" y="1145381"/>
            <a:ext cx="8229600" cy="34098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Char char="•"/>
            </a:pPr>
            <a:r>
              <a:rPr lang="en"/>
              <a:t>Visit </a:t>
            </a:r>
            <a:r>
              <a:rPr lang="en">
                <a:solidFill>
                  <a:srgbClr val="E69138"/>
                </a:solidFill>
                <a:uFill>
                  <a:noFill/>
                </a:uFill>
                <a:hlinkClick r:id="rId3"/>
              </a:rPr>
              <a:t>www.uptodate.com/online</a:t>
            </a:r>
            <a:r>
              <a:rPr lang="en"/>
              <a:t> on any computer, tablet, or phone connected your institution’s internet and log in </a:t>
            </a:r>
            <a:endParaRPr/>
          </a:p>
          <a:p>
            <a:pPr indent="0" lvl="0" marL="457200" marR="0" rtl="0" algn="l">
              <a:lnSpc>
                <a:spcPct val="100000"/>
              </a:lnSpc>
              <a:spcBef>
                <a:spcPts val="0"/>
              </a:spcBef>
              <a:spcAft>
                <a:spcPts val="0"/>
              </a:spcAft>
              <a:buNone/>
            </a:pPr>
            <a:r>
              <a:t/>
            </a:r>
            <a:endParaRPr sz="900"/>
          </a:p>
          <a:p>
            <a:pPr indent="-355600" lvl="0" marL="457200" marR="0" rtl="0" algn="l">
              <a:lnSpc>
                <a:spcPct val="100000"/>
              </a:lnSpc>
              <a:spcBef>
                <a:spcPts val="0"/>
              </a:spcBef>
              <a:spcAft>
                <a:spcPts val="0"/>
              </a:spcAft>
              <a:buSzPts val="2000"/>
              <a:buChar char="•"/>
            </a:pPr>
            <a:r>
              <a:rPr lang="en"/>
              <a:t>To keep your </a:t>
            </a:r>
            <a:r>
              <a:rPr b="1" lang="en"/>
              <a:t>account active</a:t>
            </a:r>
            <a:r>
              <a:rPr lang="en"/>
              <a:t>, log in from your institution’s network once every 90 days</a:t>
            </a:r>
            <a:endParaRPr/>
          </a:p>
          <a:p>
            <a:pPr indent="0" lvl="0" marL="457200" marR="0" rtl="0" algn="l">
              <a:lnSpc>
                <a:spcPct val="100000"/>
              </a:lnSpc>
              <a:spcBef>
                <a:spcPts val="0"/>
              </a:spcBef>
              <a:spcAft>
                <a:spcPts val="0"/>
              </a:spcAft>
              <a:buNone/>
            </a:pPr>
            <a:r>
              <a:t/>
            </a:r>
            <a:endParaRPr sz="900"/>
          </a:p>
          <a:p>
            <a:pPr indent="-355600" lvl="0" marL="457200" marR="0" rtl="0" algn="l">
              <a:lnSpc>
                <a:spcPct val="100000"/>
              </a:lnSpc>
              <a:spcBef>
                <a:spcPts val="0"/>
              </a:spcBef>
              <a:spcAft>
                <a:spcPts val="0"/>
              </a:spcAft>
              <a:buSzPts val="2000"/>
              <a:buChar char="•"/>
            </a:pPr>
            <a:r>
              <a:rPr lang="en"/>
              <a:t>If your account gets deactivated because you did not log in within 90 days, </a:t>
            </a:r>
            <a:r>
              <a:rPr b="1" lang="en"/>
              <a:t>reactivate it by logging in from your institution’s network</a:t>
            </a:r>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44"/>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How to use UpToDate - </a:t>
            </a:r>
            <a:r>
              <a:rPr lang="en" sz="2800">
                <a:solidFill>
                  <a:srgbClr val="41AB9E"/>
                </a:solidFill>
              </a:rPr>
              <a:t>O</a:t>
            </a:r>
            <a:r>
              <a:rPr lang="en" sz="2800">
                <a:solidFill>
                  <a:srgbClr val="41AB9E"/>
                </a:solidFill>
              </a:rPr>
              <a:t>nline off Campus</a:t>
            </a:r>
            <a:endParaRPr sz="2800">
              <a:solidFill>
                <a:srgbClr val="41AB9E"/>
              </a:solidFill>
            </a:endParaRPr>
          </a:p>
        </p:txBody>
      </p:sp>
      <p:sp>
        <p:nvSpPr>
          <p:cNvPr id="355" name="Google Shape;355;p44"/>
          <p:cNvSpPr txBox="1"/>
          <p:nvPr>
            <p:ph idx="1" type="body"/>
          </p:nvPr>
        </p:nvSpPr>
        <p:spPr>
          <a:xfrm>
            <a:off x="457200" y="1145381"/>
            <a:ext cx="8229600" cy="34098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Char char="•"/>
            </a:pPr>
            <a:r>
              <a:rPr lang="en"/>
              <a:t>Visit </a:t>
            </a:r>
            <a:r>
              <a:rPr lang="en">
                <a:solidFill>
                  <a:srgbClr val="E69138"/>
                </a:solidFill>
                <a:uFill>
                  <a:noFill/>
                </a:uFill>
                <a:hlinkClick r:id="rId3"/>
              </a:rPr>
              <a:t>www.uptodate.com/online</a:t>
            </a:r>
            <a:r>
              <a:rPr lang="en"/>
              <a:t> on any computer, tablet, or phone connected to the internet or data and log in</a:t>
            </a:r>
            <a:endParaRPr/>
          </a:p>
          <a:p>
            <a:pPr indent="0" lvl="0" marL="457200" marR="0" rtl="0" algn="l">
              <a:lnSpc>
                <a:spcPct val="100000"/>
              </a:lnSpc>
              <a:spcBef>
                <a:spcPts val="0"/>
              </a:spcBef>
              <a:spcAft>
                <a:spcPts val="0"/>
              </a:spcAft>
              <a:buNone/>
            </a:pPr>
            <a:r>
              <a:rPr lang="en" sz="900"/>
              <a:t> </a:t>
            </a:r>
            <a:endParaRPr sz="900"/>
          </a:p>
          <a:p>
            <a:pPr indent="-355600" lvl="0" marL="457200" marR="0" rtl="0" algn="l">
              <a:lnSpc>
                <a:spcPct val="100000"/>
              </a:lnSpc>
              <a:spcBef>
                <a:spcPts val="0"/>
              </a:spcBef>
              <a:spcAft>
                <a:spcPts val="0"/>
              </a:spcAft>
              <a:buSzPts val="2000"/>
              <a:buChar char="•"/>
            </a:pPr>
            <a:r>
              <a:rPr lang="en"/>
              <a:t>Download the </a:t>
            </a:r>
            <a:r>
              <a:rPr b="1" lang="en"/>
              <a:t>mobile app</a:t>
            </a:r>
            <a:r>
              <a:rPr lang="en"/>
              <a:t> to use UpToDate on your mobile phone or tablet </a:t>
            </a:r>
            <a:endParaRPr/>
          </a:p>
          <a:p>
            <a:pPr indent="0" lvl="0" marL="457200" marR="0" rtl="0" algn="l">
              <a:lnSpc>
                <a:spcPct val="100000"/>
              </a:lnSpc>
              <a:spcBef>
                <a:spcPts val="0"/>
              </a:spcBef>
              <a:spcAft>
                <a:spcPts val="0"/>
              </a:spcAft>
              <a:buNone/>
            </a:pPr>
            <a:r>
              <a:t/>
            </a:r>
            <a:endParaRPr sz="900"/>
          </a:p>
          <a:p>
            <a:pPr indent="-355600" lvl="0" marL="457200" marR="0" rtl="0" algn="l">
              <a:lnSpc>
                <a:spcPct val="100000"/>
              </a:lnSpc>
              <a:spcBef>
                <a:spcPts val="0"/>
              </a:spcBef>
              <a:spcAft>
                <a:spcPts val="0"/>
              </a:spcAft>
              <a:buSzPts val="2000"/>
              <a:buChar char="•"/>
            </a:pPr>
            <a:r>
              <a:rPr lang="en"/>
              <a:t>To keep your </a:t>
            </a:r>
            <a:r>
              <a:rPr b="1" lang="en"/>
              <a:t>account active</a:t>
            </a:r>
            <a:r>
              <a:rPr lang="en"/>
              <a:t>, log in from your institution’s network once every 90 days</a:t>
            </a:r>
            <a:endParaRPr/>
          </a:p>
          <a:p>
            <a:pPr indent="0" lvl="0" marL="457200" marR="0" rtl="0" algn="l">
              <a:lnSpc>
                <a:spcPct val="100000"/>
              </a:lnSpc>
              <a:spcBef>
                <a:spcPts val="0"/>
              </a:spcBef>
              <a:spcAft>
                <a:spcPts val="0"/>
              </a:spcAft>
              <a:buNone/>
            </a:pPr>
            <a:r>
              <a:t/>
            </a:r>
            <a:endParaRPr sz="900"/>
          </a:p>
          <a:p>
            <a:pPr indent="-355600" lvl="0" marL="457200" marR="0" rtl="0" algn="l">
              <a:lnSpc>
                <a:spcPct val="100000"/>
              </a:lnSpc>
              <a:spcBef>
                <a:spcPts val="0"/>
              </a:spcBef>
              <a:spcAft>
                <a:spcPts val="0"/>
              </a:spcAft>
              <a:buSzPts val="2000"/>
              <a:buChar char="•"/>
            </a:pPr>
            <a:r>
              <a:rPr lang="en"/>
              <a:t>If your account gets deactivated because you did not log in within 90 days, </a:t>
            </a:r>
            <a:r>
              <a:rPr b="1" lang="en"/>
              <a:t>reactivate it by logging in from your institution’s network</a:t>
            </a: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45"/>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How to Conduct a Search</a:t>
            </a:r>
            <a:endParaRPr>
              <a:solidFill>
                <a:srgbClr val="41AB9E"/>
              </a:solidFill>
            </a:endParaRPr>
          </a:p>
        </p:txBody>
      </p:sp>
      <p:sp>
        <p:nvSpPr>
          <p:cNvPr id="361" name="Google Shape;361;p45"/>
          <p:cNvSpPr txBox="1"/>
          <p:nvPr>
            <p:ph idx="1" type="body"/>
          </p:nvPr>
        </p:nvSpPr>
        <p:spPr>
          <a:xfrm>
            <a:off x="5179900" y="1164550"/>
            <a:ext cx="3507000" cy="3564900"/>
          </a:xfrm>
          <a:prstGeom prst="rect">
            <a:avLst/>
          </a:prstGeom>
        </p:spPr>
        <p:txBody>
          <a:bodyPr anchorCtr="0" anchor="t" bIns="91425" lIns="91425" spcFirstLastPara="1" rIns="91425" wrap="square" tIns="91425">
            <a:noAutofit/>
          </a:bodyPr>
          <a:lstStyle/>
          <a:p>
            <a:pPr indent="-330200" lvl="0" marL="457200" marR="0" rtl="0" algn="l">
              <a:lnSpc>
                <a:spcPct val="115000"/>
              </a:lnSpc>
              <a:spcBef>
                <a:spcPts val="0"/>
              </a:spcBef>
              <a:spcAft>
                <a:spcPts val="0"/>
              </a:spcAft>
              <a:buSzPts val="1600"/>
              <a:buFont typeface="Open Sans"/>
              <a:buChar char="•"/>
            </a:pPr>
            <a:r>
              <a:rPr lang="en" sz="1600"/>
              <a:t>In the search bar, search by </a:t>
            </a:r>
            <a:r>
              <a:rPr b="1" lang="en" sz="1600"/>
              <a:t>disease</a:t>
            </a:r>
            <a:r>
              <a:rPr lang="en" sz="1600"/>
              <a:t>, </a:t>
            </a:r>
            <a:r>
              <a:rPr b="1" lang="en" sz="1600"/>
              <a:t>symptom</a:t>
            </a:r>
            <a:r>
              <a:rPr lang="en" sz="1600"/>
              <a:t>, </a:t>
            </a:r>
            <a:r>
              <a:rPr b="1" lang="en" sz="1600"/>
              <a:t>lab abnormality</a:t>
            </a:r>
            <a:r>
              <a:rPr lang="en" sz="1600"/>
              <a:t>, </a:t>
            </a:r>
            <a:r>
              <a:rPr b="1" lang="en" sz="1600"/>
              <a:t>procedure</a:t>
            </a:r>
            <a:r>
              <a:rPr lang="en" sz="1600"/>
              <a:t>, or </a:t>
            </a:r>
            <a:r>
              <a:rPr b="1" lang="en" sz="1600"/>
              <a:t>drug</a:t>
            </a:r>
            <a:endParaRPr b="1" sz="1600"/>
          </a:p>
          <a:p>
            <a:pPr indent="0" lvl="0" marL="0" marR="0" rtl="0" algn="l">
              <a:lnSpc>
                <a:spcPct val="115000"/>
              </a:lnSpc>
              <a:spcBef>
                <a:spcPts val="0"/>
              </a:spcBef>
              <a:spcAft>
                <a:spcPts val="0"/>
              </a:spcAft>
              <a:buNone/>
            </a:pPr>
            <a:r>
              <a:t/>
            </a:r>
            <a:endParaRPr sz="300"/>
          </a:p>
          <a:p>
            <a:pPr indent="-330200" lvl="0" marL="457200" marR="0" rtl="0" algn="l">
              <a:lnSpc>
                <a:spcPct val="115000"/>
              </a:lnSpc>
              <a:spcBef>
                <a:spcPts val="0"/>
              </a:spcBef>
              <a:spcAft>
                <a:spcPts val="0"/>
              </a:spcAft>
              <a:buSzPts val="1600"/>
              <a:buFont typeface="Open Sans"/>
              <a:buChar char="•"/>
            </a:pPr>
            <a:r>
              <a:rPr lang="en" sz="1600"/>
              <a:t>UpToDate will suggest search terms</a:t>
            </a:r>
            <a:endParaRPr sz="1600"/>
          </a:p>
          <a:p>
            <a:pPr indent="0" lvl="0" marL="0" marR="0" rtl="0" algn="l">
              <a:lnSpc>
                <a:spcPct val="115000"/>
              </a:lnSpc>
              <a:spcBef>
                <a:spcPts val="0"/>
              </a:spcBef>
              <a:spcAft>
                <a:spcPts val="0"/>
              </a:spcAft>
              <a:buNone/>
            </a:pPr>
            <a:r>
              <a:t/>
            </a:r>
            <a:endParaRPr sz="300"/>
          </a:p>
          <a:p>
            <a:pPr indent="-330200" lvl="0" marL="457200" marR="0" rtl="0" algn="l">
              <a:lnSpc>
                <a:spcPct val="115000"/>
              </a:lnSpc>
              <a:spcBef>
                <a:spcPts val="0"/>
              </a:spcBef>
              <a:spcAft>
                <a:spcPts val="0"/>
              </a:spcAft>
              <a:buSzPts val="1600"/>
              <a:buFont typeface="Open Sans"/>
              <a:buChar char="•"/>
            </a:pPr>
            <a:r>
              <a:rPr lang="en" sz="1600"/>
              <a:t>Click the search button to go to the search results page</a:t>
            </a:r>
            <a:endParaRPr sz="1600"/>
          </a:p>
          <a:p>
            <a:pPr indent="0" lvl="0" marL="0" marR="0" rtl="0" algn="l">
              <a:lnSpc>
                <a:spcPct val="115000"/>
              </a:lnSpc>
              <a:spcBef>
                <a:spcPts val="0"/>
              </a:spcBef>
              <a:spcAft>
                <a:spcPts val="0"/>
              </a:spcAft>
              <a:buNone/>
            </a:pPr>
            <a:r>
              <a:t/>
            </a:r>
            <a:endParaRPr sz="300"/>
          </a:p>
          <a:p>
            <a:pPr indent="-330200" lvl="0" marL="457200" marR="0" rtl="0" algn="l">
              <a:lnSpc>
                <a:spcPct val="115000"/>
              </a:lnSpc>
              <a:spcBef>
                <a:spcPts val="0"/>
              </a:spcBef>
              <a:spcAft>
                <a:spcPts val="0"/>
              </a:spcAft>
              <a:buSzPts val="1600"/>
              <a:buFont typeface="Open Sans"/>
              <a:buChar char="•"/>
            </a:pPr>
            <a:r>
              <a:rPr lang="en" sz="1600"/>
              <a:t>UpToDate also allows for searches in Spanish, French, English, Chinese, Japanese, German, Portuguese, and Italian</a:t>
            </a:r>
            <a:endParaRPr sz="1600"/>
          </a:p>
          <a:p>
            <a:pPr indent="0" lvl="0" marL="0" marR="0" rtl="0" algn="l">
              <a:lnSpc>
                <a:spcPct val="115000"/>
              </a:lnSpc>
              <a:spcBef>
                <a:spcPts val="0"/>
              </a:spcBef>
              <a:spcAft>
                <a:spcPts val="0"/>
              </a:spcAft>
              <a:buNone/>
            </a:pPr>
            <a:r>
              <a:t/>
            </a:r>
            <a:endParaRPr sz="1400">
              <a:solidFill>
                <a:srgbClr val="000000"/>
              </a:solidFill>
              <a:latin typeface="Arial"/>
              <a:ea typeface="Arial"/>
              <a:cs typeface="Arial"/>
              <a:sym typeface="Arial"/>
            </a:endParaRPr>
          </a:p>
        </p:txBody>
      </p:sp>
      <p:pic>
        <p:nvPicPr>
          <p:cNvPr id="362" name="Google Shape;362;p45"/>
          <p:cNvPicPr preferRelativeResize="0"/>
          <p:nvPr/>
        </p:nvPicPr>
        <p:blipFill>
          <a:blip r:embed="rId3">
            <a:alphaModFix/>
          </a:blip>
          <a:stretch>
            <a:fillRect/>
          </a:stretch>
        </p:blipFill>
        <p:spPr>
          <a:xfrm>
            <a:off x="457200" y="1249450"/>
            <a:ext cx="4798025" cy="3632450"/>
          </a:xfrm>
          <a:prstGeom prst="rect">
            <a:avLst/>
          </a:prstGeom>
          <a:noFill/>
          <a:ln>
            <a:noFill/>
          </a:ln>
        </p:spPr>
      </p:pic>
      <p:pic>
        <p:nvPicPr>
          <p:cNvPr id="363" name="Google Shape;363;p45"/>
          <p:cNvPicPr preferRelativeResize="0"/>
          <p:nvPr/>
        </p:nvPicPr>
        <p:blipFill>
          <a:blip r:embed="rId4">
            <a:alphaModFix/>
          </a:blip>
          <a:stretch>
            <a:fillRect/>
          </a:stretch>
        </p:blipFill>
        <p:spPr>
          <a:xfrm>
            <a:off x="206849" y="1097049"/>
            <a:ext cx="5143570" cy="3894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46"/>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Search Page Additional Functions</a:t>
            </a:r>
            <a:endParaRPr>
              <a:solidFill>
                <a:srgbClr val="41AB9E"/>
              </a:solidFill>
            </a:endParaRPr>
          </a:p>
        </p:txBody>
      </p:sp>
      <p:sp>
        <p:nvSpPr>
          <p:cNvPr id="369" name="Google Shape;369;p46"/>
          <p:cNvSpPr txBox="1"/>
          <p:nvPr>
            <p:ph idx="1" type="body"/>
          </p:nvPr>
        </p:nvSpPr>
        <p:spPr>
          <a:xfrm>
            <a:off x="5094975" y="1365475"/>
            <a:ext cx="3760500" cy="3077100"/>
          </a:xfrm>
          <a:prstGeom prst="rect">
            <a:avLst/>
          </a:prstGeom>
        </p:spPr>
        <p:txBody>
          <a:bodyPr anchorCtr="0" anchor="t" bIns="91425" lIns="91425" spcFirstLastPara="1" rIns="91425" wrap="square" tIns="91425">
            <a:noAutofit/>
          </a:bodyPr>
          <a:lstStyle/>
          <a:p>
            <a:pPr indent="-330200" lvl="0" marL="457200" marR="0" rtl="0" algn="l">
              <a:lnSpc>
                <a:spcPct val="100000"/>
              </a:lnSpc>
              <a:spcBef>
                <a:spcPts val="0"/>
              </a:spcBef>
              <a:spcAft>
                <a:spcPts val="0"/>
              </a:spcAft>
              <a:buSzPts val="1600"/>
              <a:buChar char="•"/>
            </a:pPr>
            <a:r>
              <a:rPr b="1" lang="en" sz="1600"/>
              <a:t>What’s new?</a:t>
            </a:r>
            <a:r>
              <a:rPr lang="en" sz="1600"/>
              <a:t> – provides important topic updates by specialty </a:t>
            </a:r>
            <a:endParaRPr sz="1600"/>
          </a:p>
          <a:p>
            <a:pPr indent="0" lvl="0" marL="0" marR="0" rtl="0" algn="l">
              <a:lnSpc>
                <a:spcPct val="100000"/>
              </a:lnSpc>
              <a:spcBef>
                <a:spcPts val="0"/>
              </a:spcBef>
              <a:spcAft>
                <a:spcPts val="0"/>
              </a:spcAft>
              <a:buNone/>
            </a:pPr>
            <a:r>
              <a:t/>
            </a:r>
            <a:endParaRPr sz="600"/>
          </a:p>
          <a:p>
            <a:pPr indent="-330200" lvl="0" marL="457200" marR="0" rtl="0" algn="l">
              <a:lnSpc>
                <a:spcPct val="100000"/>
              </a:lnSpc>
              <a:spcBef>
                <a:spcPts val="0"/>
              </a:spcBef>
              <a:spcAft>
                <a:spcPts val="0"/>
              </a:spcAft>
              <a:buSzPts val="1600"/>
              <a:buChar char="•"/>
            </a:pPr>
            <a:r>
              <a:rPr b="1" lang="en" sz="1600"/>
              <a:t>Bookmarks</a:t>
            </a:r>
            <a:r>
              <a:rPr lang="en" sz="1600"/>
              <a:t> – includes pages that you bookmarked </a:t>
            </a:r>
            <a:endParaRPr sz="1600"/>
          </a:p>
          <a:p>
            <a:pPr indent="0" lvl="0" marL="0" marR="0" rtl="0" algn="l">
              <a:lnSpc>
                <a:spcPct val="100000"/>
              </a:lnSpc>
              <a:spcBef>
                <a:spcPts val="0"/>
              </a:spcBef>
              <a:spcAft>
                <a:spcPts val="0"/>
              </a:spcAft>
              <a:buNone/>
            </a:pPr>
            <a:r>
              <a:t/>
            </a:r>
            <a:endParaRPr sz="600"/>
          </a:p>
          <a:p>
            <a:pPr indent="-330200" lvl="0" marL="457200" marR="0" rtl="0" algn="l">
              <a:lnSpc>
                <a:spcPct val="100000"/>
              </a:lnSpc>
              <a:spcBef>
                <a:spcPts val="0"/>
              </a:spcBef>
              <a:spcAft>
                <a:spcPts val="0"/>
              </a:spcAft>
              <a:buSzPts val="1600"/>
              <a:buChar char="•"/>
            </a:pPr>
            <a:r>
              <a:rPr b="1" lang="en" sz="1600"/>
              <a:t>Calculators</a:t>
            </a:r>
            <a:r>
              <a:rPr lang="en" sz="1600"/>
              <a:t> – links to many calculators that you can use in your clinical practice </a:t>
            </a:r>
            <a:endParaRPr sz="1600"/>
          </a:p>
          <a:p>
            <a:pPr indent="0" lvl="0" marL="0" marR="0" rtl="0" algn="l">
              <a:lnSpc>
                <a:spcPct val="100000"/>
              </a:lnSpc>
              <a:spcBef>
                <a:spcPts val="0"/>
              </a:spcBef>
              <a:spcAft>
                <a:spcPts val="0"/>
              </a:spcAft>
              <a:buNone/>
            </a:pPr>
            <a:r>
              <a:t/>
            </a:r>
            <a:endParaRPr sz="600"/>
          </a:p>
          <a:p>
            <a:pPr indent="-330200" lvl="0" marL="457200" marR="0" rtl="0" algn="l">
              <a:lnSpc>
                <a:spcPct val="100000"/>
              </a:lnSpc>
              <a:spcBef>
                <a:spcPts val="0"/>
              </a:spcBef>
              <a:spcAft>
                <a:spcPts val="0"/>
              </a:spcAft>
              <a:buSzPts val="1600"/>
              <a:buChar char="•"/>
            </a:pPr>
            <a:r>
              <a:rPr b="1" lang="en" sz="1600"/>
              <a:t>Practice changing updates</a:t>
            </a:r>
            <a:r>
              <a:rPr lang="en" sz="1600"/>
              <a:t> – provides updates for the most recent guidelines, by specialty </a:t>
            </a:r>
            <a:endParaRPr sz="1600"/>
          </a:p>
        </p:txBody>
      </p:sp>
      <p:pic>
        <p:nvPicPr>
          <p:cNvPr id="370" name="Google Shape;370;p46"/>
          <p:cNvPicPr preferRelativeResize="0"/>
          <p:nvPr/>
        </p:nvPicPr>
        <p:blipFill rotWithShape="1">
          <a:blip r:embed="rId3">
            <a:alphaModFix/>
          </a:blip>
          <a:srcRect b="0" l="0" r="18433" t="0"/>
          <a:stretch/>
        </p:blipFill>
        <p:spPr>
          <a:xfrm>
            <a:off x="266200" y="1277100"/>
            <a:ext cx="4409775" cy="2001700"/>
          </a:xfrm>
          <a:prstGeom prst="rect">
            <a:avLst/>
          </a:prstGeom>
          <a:noFill/>
          <a:ln>
            <a:noFill/>
          </a:ln>
        </p:spPr>
      </p:pic>
      <p:pic>
        <p:nvPicPr>
          <p:cNvPr id="371" name="Google Shape;371;p46"/>
          <p:cNvPicPr preferRelativeResize="0"/>
          <p:nvPr/>
        </p:nvPicPr>
        <p:blipFill>
          <a:blip r:embed="rId4">
            <a:alphaModFix/>
          </a:blip>
          <a:stretch>
            <a:fillRect/>
          </a:stretch>
        </p:blipFill>
        <p:spPr>
          <a:xfrm>
            <a:off x="364200" y="3627900"/>
            <a:ext cx="4311775" cy="10954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47"/>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UpToDate Search Results Page</a:t>
            </a:r>
            <a:endParaRPr>
              <a:solidFill>
                <a:srgbClr val="41AB9E"/>
              </a:solidFill>
            </a:endParaRPr>
          </a:p>
        </p:txBody>
      </p:sp>
      <p:pic>
        <p:nvPicPr>
          <p:cNvPr id="377" name="Google Shape;377;p47"/>
          <p:cNvPicPr preferRelativeResize="0"/>
          <p:nvPr/>
        </p:nvPicPr>
        <p:blipFill rotWithShape="1">
          <a:blip r:embed="rId3">
            <a:alphaModFix/>
          </a:blip>
          <a:srcRect b="0" l="0" r="11308" t="0"/>
          <a:stretch/>
        </p:blipFill>
        <p:spPr>
          <a:xfrm>
            <a:off x="381000" y="1145375"/>
            <a:ext cx="5368775" cy="2541975"/>
          </a:xfrm>
          <a:prstGeom prst="rect">
            <a:avLst/>
          </a:prstGeom>
          <a:noFill/>
          <a:ln>
            <a:noFill/>
          </a:ln>
        </p:spPr>
      </p:pic>
      <p:sp>
        <p:nvSpPr>
          <p:cNvPr id="378" name="Google Shape;378;p47"/>
          <p:cNvSpPr txBox="1"/>
          <p:nvPr/>
        </p:nvSpPr>
        <p:spPr>
          <a:xfrm>
            <a:off x="5518025" y="1188850"/>
            <a:ext cx="3372300" cy="3627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Topics are displayed by relevance criteria</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400">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To filter a search, select select </a:t>
            </a:r>
            <a:r>
              <a:rPr i="1" lang="en">
                <a:solidFill>
                  <a:schemeClr val="dk2"/>
                </a:solidFill>
                <a:latin typeface="Open Sans"/>
                <a:ea typeface="Open Sans"/>
                <a:cs typeface="Open Sans"/>
                <a:sym typeface="Open Sans"/>
              </a:rPr>
              <a:t>All</a:t>
            </a:r>
            <a:r>
              <a:rPr lang="en">
                <a:solidFill>
                  <a:schemeClr val="dk2"/>
                </a:solidFill>
                <a:latin typeface="Open Sans"/>
                <a:ea typeface="Open Sans"/>
                <a:cs typeface="Open Sans"/>
                <a:sym typeface="Open Sans"/>
              </a:rPr>
              <a:t>, </a:t>
            </a:r>
            <a:r>
              <a:rPr i="1" lang="en">
                <a:solidFill>
                  <a:schemeClr val="dk2"/>
                </a:solidFill>
                <a:latin typeface="Open Sans"/>
                <a:ea typeface="Open Sans"/>
                <a:cs typeface="Open Sans"/>
                <a:sym typeface="Open Sans"/>
              </a:rPr>
              <a:t>Adult</a:t>
            </a:r>
            <a:r>
              <a:rPr lang="en">
                <a:solidFill>
                  <a:schemeClr val="dk2"/>
                </a:solidFill>
                <a:latin typeface="Open Sans"/>
                <a:ea typeface="Open Sans"/>
                <a:cs typeface="Open Sans"/>
                <a:sym typeface="Open Sans"/>
              </a:rPr>
              <a:t>, </a:t>
            </a:r>
            <a:r>
              <a:rPr i="1" lang="en">
                <a:solidFill>
                  <a:schemeClr val="dk2"/>
                </a:solidFill>
                <a:latin typeface="Open Sans"/>
                <a:ea typeface="Open Sans"/>
                <a:cs typeface="Open Sans"/>
                <a:sym typeface="Open Sans"/>
              </a:rPr>
              <a:t>Pediatric</a:t>
            </a:r>
            <a:r>
              <a:rPr lang="en">
                <a:solidFill>
                  <a:schemeClr val="dk2"/>
                </a:solidFill>
                <a:latin typeface="Open Sans"/>
                <a:ea typeface="Open Sans"/>
                <a:cs typeface="Open Sans"/>
                <a:sym typeface="Open Sans"/>
              </a:rPr>
              <a:t>, </a:t>
            </a:r>
            <a:r>
              <a:rPr i="1" lang="en">
                <a:solidFill>
                  <a:schemeClr val="dk2"/>
                </a:solidFill>
                <a:latin typeface="Open Sans"/>
                <a:ea typeface="Open Sans"/>
                <a:cs typeface="Open Sans"/>
                <a:sym typeface="Open Sans"/>
              </a:rPr>
              <a:t>Patient,</a:t>
            </a:r>
            <a:r>
              <a:rPr lang="en">
                <a:solidFill>
                  <a:schemeClr val="dk2"/>
                </a:solidFill>
                <a:latin typeface="Open Sans"/>
                <a:ea typeface="Open Sans"/>
                <a:cs typeface="Open Sans"/>
                <a:sym typeface="Open Sans"/>
              </a:rPr>
              <a:t> or </a:t>
            </a:r>
            <a:r>
              <a:rPr i="1" lang="en">
                <a:solidFill>
                  <a:schemeClr val="dk2"/>
                </a:solidFill>
                <a:latin typeface="Open Sans"/>
                <a:ea typeface="Open Sans"/>
                <a:cs typeface="Open Sans"/>
                <a:sym typeface="Open Sans"/>
              </a:rPr>
              <a:t>Graphics</a:t>
            </a:r>
            <a:r>
              <a:rPr lang="en">
                <a:solidFill>
                  <a:schemeClr val="dk2"/>
                </a:solidFill>
                <a:latin typeface="Open Sans"/>
                <a:ea typeface="Open Sans"/>
                <a:cs typeface="Open Sans"/>
                <a:sym typeface="Open Sans"/>
              </a:rPr>
              <a:t> at the top of the screen under the search bar</a:t>
            </a:r>
            <a:endParaRPr>
              <a:solidFill>
                <a:schemeClr val="dk2"/>
              </a:solidFill>
              <a:latin typeface="Open Sans"/>
              <a:ea typeface="Open Sans"/>
              <a:cs typeface="Open Sans"/>
              <a:sym typeface="Open Sans"/>
            </a:endParaRPr>
          </a:p>
          <a:p>
            <a:pPr indent="-304800" lvl="1" marL="914400" rtl="0" algn="l">
              <a:lnSpc>
                <a:spcPct val="115000"/>
              </a:lnSpc>
              <a:spcBef>
                <a:spcPts val="0"/>
              </a:spcBef>
              <a:spcAft>
                <a:spcPts val="0"/>
              </a:spcAft>
              <a:buClr>
                <a:schemeClr val="dk2"/>
              </a:buClr>
              <a:buSzPts val="1200"/>
              <a:buFont typeface="Merriweather Sans"/>
              <a:buChar char="-"/>
            </a:pPr>
            <a:r>
              <a:rPr b="1" lang="en" sz="1200">
                <a:solidFill>
                  <a:schemeClr val="dk2"/>
                </a:solidFill>
                <a:latin typeface="Open Sans"/>
                <a:ea typeface="Open Sans"/>
                <a:cs typeface="Open Sans"/>
                <a:sym typeface="Open Sans"/>
              </a:rPr>
              <a:t>Adult</a:t>
            </a:r>
            <a:r>
              <a:rPr lang="en" sz="1200">
                <a:solidFill>
                  <a:schemeClr val="dk2"/>
                </a:solidFill>
                <a:latin typeface="Open Sans"/>
                <a:ea typeface="Open Sans"/>
                <a:cs typeface="Open Sans"/>
                <a:sym typeface="Open Sans"/>
              </a:rPr>
              <a:t>: clinical content relevant to adult patients </a:t>
            </a:r>
            <a:endParaRPr sz="1200">
              <a:solidFill>
                <a:schemeClr val="dk2"/>
              </a:solidFill>
              <a:latin typeface="Open Sans"/>
              <a:ea typeface="Open Sans"/>
              <a:cs typeface="Open Sans"/>
              <a:sym typeface="Open Sans"/>
            </a:endParaRPr>
          </a:p>
          <a:p>
            <a:pPr indent="-304800" lvl="1" marL="914400" rtl="0" algn="l">
              <a:lnSpc>
                <a:spcPct val="115000"/>
              </a:lnSpc>
              <a:spcBef>
                <a:spcPts val="0"/>
              </a:spcBef>
              <a:spcAft>
                <a:spcPts val="0"/>
              </a:spcAft>
              <a:buClr>
                <a:schemeClr val="dk2"/>
              </a:buClr>
              <a:buSzPts val="1200"/>
              <a:buFont typeface="Merriweather Sans"/>
              <a:buChar char="-"/>
            </a:pPr>
            <a:r>
              <a:rPr b="1" lang="en" sz="1200">
                <a:solidFill>
                  <a:schemeClr val="dk2"/>
                </a:solidFill>
                <a:latin typeface="Open Sans"/>
                <a:ea typeface="Open Sans"/>
                <a:cs typeface="Open Sans"/>
                <a:sym typeface="Open Sans"/>
              </a:rPr>
              <a:t>Pediatrics</a:t>
            </a:r>
            <a:r>
              <a:rPr lang="en" sz="1200">
                <a:solidFill>
                  <a:schemeClr val="dk2"/>
                </a:solidFill>
                <a:latin typeface="Open Sans"/>
                <a:ea typeface="Open Sans"/>
                <a:cs typeface="Open Sans"/>
                <a:sym typeface="Open Sans"/>
              </a:rPr>
              <a:t>: clinical content relevant to pediatric patients </a:t>
            </a:r>
            <a:endParaRPr sz="1200">
              <a:solidFill>
                <a:schemeClr val="dk2"/>
              </a:solidFill>
              <a:latin typeface="Open Sans"/>
              <a:ea typeface="Open Sans"/>
              <a:cs typeface="Open Sans"/>
              <a:sym typeface="Open Sans"/>
            </a:endParaRPr>
          </a:p>
          <a:p>
            <a:pPr indent="-304800" lvl="1" marL="914400" rtl="0" algn="l">
              <a:lnSpc>
                <a:spcPct val="115000"/>
              </a:lnSpc>
              <a:spcBef>
                <a:spcPts val="0"/>
              </a:spcBef>
              <a:spcAft>
                <a:spcPts val="0"/>
              </a:spcAft>
              <a:buClr>
                <a:schemeClr val="dk2"/>
              </a:buClr>
              <a:buSzPts val="1200"/>
              <a:buFont typeface="Merriweather Sans"/>
              <a:buChar char="-"/>
            </a:pPr>
            <a:r>
              <a:rPr b="1" lang="en" sz="1200">
                <a:solidFill>
                  <a:schemeClr val="dk2"/>
                </a:solidFill>
                <a:latin typeface="Open Sans"/>
                <a:ea typeface="Open Sans"/>
                <a:cs typeface="Open Sans"/>
                <a:sym typeface="Open Sans"/>
              </a:rPr>
              <a:t>Patient</a:t>
            </a:r>
            <a:r>
              <a:rPr lang="en" sz="1200">
                <a:solidFill>
                  <a:schemeClr val="dk2"/>
                </a:solidFill>
                <a:latin typeface="Open Sans"/>
                <a:ea typeface="Open Sans"/>
                <a:cs typeface="Open Sans"/>
                <a:sym typeface="Open Sans"/>
              </a:rPr>
              <a:t>: patient-focused resources (i.e. patient education) </a:t>
            </a:r>
            <a:endParaRPr sz="1200">
              <a:solidFill>
                <a:schemeClr val="dk2"/>
              </a:solidFill>
              <a:latin typeface="Open Sans"/>
              <a:ea typeface="Open Sans"/>
              <a:cs typeface="Open Sans"/>
              <a:sym typeface="Open Sans"/>
            </a:endParaRPr>
          </a:p>
          <a:p>
            <a:pPr indent="-304800" lvl="1" marL="914400" rtl="0" algn="l">
              <a:lnSpc>
                <a:spcPct val="115000"/>
              </a:lnSpc>
              <a:spcBef>
                <a:spcPts val="0"/>
              </a:spcBef>
              <a:spcAft>
                <a:spcPts val="0"/>
              </a:spcAft>
              <a:buClr>
                <a:schemeClr val="dk2"/>
              </a:buClr>
              <a:buSzPts val="1200"/>
              <a:buFont typeface="Merriweather Sans"/>
              <a:buChar char="-"/>
            </a:pPr>
            <a:r>
              <a:rPr b="1" lang="en" sz="1200">
                <a:solidFill>
                  <a:schemeClr val="dk2"/>
                </a:solidFill>
                <a:latin typeface="Open Sans"/>
                <a:ea typeface="Open Sans"/>
                <a:cs typeface="Open Sans"/>
                <a:sym typeface="Open Sans"/>
              </a:rPr>
              <a:t>Graphics</a:t>
            </a:r>
            <a:r>
              <a:rPr lang="en" sz="1200">
                <a:solidFill>
                  <a:schemeClr val="dk2"/>
                </a:solidFill>
                <a:latin typeface="Open Sans"/>
                <a:ea typeface="Open Sans"/>
                <a:cs typeface="Open Sans"/>
                <a:sym typeface="Open Sans"/>
              </a:rPr>
              <a:t>: over 30,000 graphics available, can be exported directly to PowerPoint</a:t>
            </a:r>
            <a:endParaRPr sz="1200">
              <a:solidFill>
                <a:schemeClr val="dk2"/>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48"/>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Topic Navigation and Functionality</a:t>
            </a:r>
            <a:endParaRPr>
              <a:solidFill>
                <a:srgbClr val="41AB9E"/>
              </a:solidFill>
            </a:endParaRPr>
          </a:p>
        </p:txBody>
      </p:sp>
      <p:pic>
        <p:nvPicPr>
          <p:cNvPr id="384" name="Google Shape;384;p48"/>
          <p:cNvPicPr preferRelativeResize="0"/>
          <p:nvPr/>
        </p:nvPicPr>
        <p:blipFill>
          <a:blip r:embed="rId3">
            <a:alphaModFix/>
          </a:blip>
          <a:stretch>
            <a:fillRect/>
          </a:stretch>
        </p:blipFill>
        <p:spPr>
          <a:xfrm>
            <a:off x="0" y="1285585"/>
            <a:ext cx="9144001" cy="3269580"/>
          </a:xfrm>
          <a:prstGeom prst="rect">
            <a:avLst/>
          </a:prstGeom>
          <a:noFill/>
          <a:ln>
            <a:noFill/>
          </a:ln>
        </p:spPr>
      </p:pic>
      <p:pic>
        <p:nvPicPr>
          <p:cNvPr id="385" name="Google Shape;385;p48"/>
          <p:cNvPicPr preferRelativeResize="0"/>
          <p:nvPr/>
        </p:nvPicPr>
        <p:blipFill>
          <a:blip r:embed="rId4">
            <a:alphaModFix/>
          </a:blip>
          <a:stretch>
            <a:fillRect/>
          </a:stretch>
        </p:blipFill>
        <p:spPr>
          <a:xfrm>
            <a:off x="0" y="1312985"/>
            <a:ext cx="9144001" cy="32695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49"/>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097A7"/>
                </a:solidFill>
              </a:rPr>
              <a:t>Topic </a:t>
            </a:r>
            <a:r>
              <a:rPr lang="en">
                <a:solidFill>
                  <a:srgbClr val="41AB9E"/>
                </a:solidFill>
              </a:rPr>
              <a:t>Navigation</a:t>
            </a:r>
            <a:r>
              <a:rPr lang="en">
                <a:solidFill>
                  <a:srgbClr val="0097A7"/>
                </a:solidFill>
              </a:rPr>
              <a:t> and Functionality</a:t>
            </a:r>
            <a:endParaRPr>
              <a:solidFill>
                <a:srgbClr val="0097A7"/>
              </a:solidFill>
            </a:endParaRPr>
          </a:p>
        </p:txBody>
      </p:sp>
      <p:sp>
        <p:nvSpPr>
          <p:cNvPr id="391" name="Google Shape;391;p49"/>
          <p:cNvSpPr txBox="1"/>
          <p:nvPr>
            <p:ph idx="1" type="body"/>
          </p:nvPr>
        </p:nvSpPr>
        <p:spPr>
          <a:xfrm>
            <a:off x="4572000" y="1069175"/>
            <a:ext cx="4114800" cy="3409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2"/>
              </a:buClr>
              <a:buSzPts val="1200"/>
              <a:buChar char="●"/>
            </a:pPr>
            <a:r>
              <a:rPr b="1" lang="en" sz="1200"/>
              <a:t>Topic Outline</a:t>
            </a:r>
            <a:r>
              <a:rPr lang="en" sz="1200"/>
              <a:t> – provides a table of contents for the topic; at the bottom, find links to related topics if this search did not yield what you were looking for </a:t>
            </a:r>
            <a:endParaRPr sz="1200"/>
          </a:p>
          <a:p>
            <a:pPr indent="0" lvl="0" marL="0" rtl="0" algn="l">
              <a:lnSpc>
                <a:spcPct val="115000"/>
              </a:lnSpc>
              <a:spcBef>
                <a:spcPts val="0"/>
              </a:spcBef>
              <a:spcAft>
                <a:spcPts val="0"/>
              </a:spcAft>
              <a:buNone/>
            </a:pPr>
            <a:r>
              <a:t/>
            </a:r>
            <a:endParaRPr sz="400"/>
          </a:p>
          <a:p>
            <a:pPr indent="-304800" lvl="0" marL="457200" rtl="0" algn="l">
              <a:lnSpc>
                <a:spcPct val="115000"/>
              </a:lnSpc>
              <a:spcBef>
                <a:spcPts val="0"/>
              </a:spcBef>
              <a:spcAft>
                <a:spcPts val="0"/>
              </a:spcAft>
              <a:buClr>
                <a:schemeClr val="dk2"/>
              </a:buClr>
              <a:buSzPts val="1200"/>
              <a:buChar char="●"/>
            </a:pPr>
            <a:r>
              <a:rPr b="1" lang="en" sz="1200"/>
              <a:t>Search Bar </a:t>
            </a:r>
            <a:r>
              <a:rPr lang="en" sz="1200"/>
              <a:t>– use to search within the topic for specifics (i.e. ‘complications’ or the name of a medication) </a:t>
            </a:r>
            <a:endParaRPr sz="1200"/>
          </a:p>
          <a:p>
            <a:pPr indent="0" lvl="0" marL="0" rtl="0" algn="l">
              <a:lnSpc>
                <a:spcPct val="115000"/>
              </a:lnSpc>
              <a:spcBef>
                <a:spcPts val="0"/>
              </a:spcBef>
              <a:spcAft>
                <a:spcPts val="0"/>
              </a:spcAft>
              <a:buNone/>
            </a:pPr>
            <a:r>
              <a:t/>
            </a:r>
            <a:endParaRPr sz="400"/>
          </a:p>
          <a:p>
            <a:pPr indent="-304800" lvl="0" marL="457200" rtl="0" algn="l">
              <a:lnSpc>
                <a:spcPct val="115000"/>
              </a:lnSpc>
              <a:spcBef>
                <a:spcPts val="0"/>
              </a:spcBef>
              <a:spcAft>
                <a:spcPts val="0"/>
              </a:spcAft>
              <a:buClr>
                <a:schemeClr val="dk2"/>
              </a:buClr>
              <a:buSzPts val="1200"/>
              <a:buChar char="●"/>
            </a:pPr>
            <a:r>
              <a:rPr b="1" lang="en" sz="1200"/>
              <a:t>Bookmark</a:t>
            </a:r>
            <a:r>
              <a:rPr lang="en" sz="1200"/>
              <a:t> – hit “bookmark” on the top right corner to save the current page </a:t>
            </a:r>
            <a:endParaRPr sz="1200"/>
          </a:p>
          <a:p>
            <a:pPr indent="0" lvl="0" marL="0" rtl="0" algn="l">
              <a:lnSpc>
                <a:spcPct val="115000"/>
              </a:lnSpc>
              <a:spcBef>
                <a:spcPts val="0"/>
              </a:spcBef>
              <a:spcAft>
                <a:spcPts val="0"/>
              </a:spcAft>
              <a:buNone/>
            </a:pPr>
            <a:r>
              <a:t/>
            </a:r>
            <a:endParaRPr sz="400"/>
          </a:p>
          <a:p>
            <a:pPr indent="-304800" lvl="0" marL="457200" rtl="0" algn="l">
              <a:lnSpc>
                <a:spcPct val="115000"/>
              </a:lnSpc>
              <a:spcBef>
                <a:spcPts val="0"/>
              </a:spcBef>
              <a:spcAft>
                <a:spcPts val="0"/>
              </a:spcAft>
              <a:buClr>
                <a:schemeClr val="dk2"/>
              </a:buClr>
              <a:buSzPts val="1200"/>
              <a:buChar char="●"/>
            </a:pPr>
            <a:r>
              <a:rPr b="1" lang="en" sz="1200"/>
              <a:t>Drug Referencing</a:t>
            </a:r>
            <a:r>
              <a:rPr lang="en" sz="1200"/>
              <a:t> – clicking on the drug name within the search result brings up that drugs Lexicomp page, which describes dosing, contraindications, drug interactions, etc.   </a:t>
            </a:r>
            <a:endParaRPr sz="1200"/>
          </a:p>
          <a:p>
            <a:pPr indent="0" lvl="0" marL="0" rtl="0" algn="l">
              <a:lnSpc>
                <a:spcPct val="115000"/>
              </a:lnSpc>
              <a:spcBef>
                <a:spcPts val="0"/>
              </a:spcBef>
              <a:spcAft>
                <a:spcPts val="0"/>
              </a:spcAft>
              <a:buNone/>
            </a:pPr>
            <a:r>
              <a:t/>
            </a:r>
            <a:endParaRPr sz="400"/>
          </a:p>
          <a:p>
            <a:pPr indent="-304800" lvl="0" marL="457200" rtl="0" algn="l">
              <a:lnSpc>
                <a:spcPct val="115000"/>
              </a:lnSpc>
              <a:spcBef>
                <a:spcPts val="0"/>
              </a:spcBef>
              <a:spcAft>
                <a:spcPts val="0"/>
              </a:spcAft>
              <a:buClr>
                <a:schemeClr val="dk2"/>
              </a:buClr>
              <a:buSzPts val="1200"/>
              <a:buChar char="●"/>
            </a:pPr>
            <a:r>
              <a:rPr b="1" lang="en" sz="1200"/>
              <a:t>References</a:t>
            </a:r>
            <a:r>
              <a:rPr lang="en" sz="1200"/>
              <a:t> – clicking on an in-text citation brings up the full reference and abstract, which you can then access through HINARI to read more about the topic</a:t>
            </a:r>
            <a:r>
              <a:rPr lang="en" sz="1200">
                <a:latin typeface="Arial"/>
                <a:ea typeface="Arial"/>
                <a:cs typeface="Arial"/>
                <a:sym typeface="Arial"/>
              </a:rPr>
              <a:t> </a:t>
            </a:r>
            <a:endParaRPr sz="1200">
              <a:latin typeface="Arial"/>
              <a:ea typeface="Arial"/>
              <a:cs typeface="Arial"/>
              <a:sym typeface="Arial"/>
            </a:endParaRPr>
          </a:p>
          <a:p>
            <a:pPr indent="0" lvl="0" marL="0" rtl="0" algn="l">
              <a:spcBef>
                <a:spcPts val="400"/>
              </a:spcBef>
              <a:spcAft>
                <a:spcPts val="0"/>
              </a:spcAft>
              <a:buNone/>
            </a:pPr>
            <a:r>
              <a:t/>
            </a:r>
            <a:endParaRPr/>
          </a:p>
        </p:txBody>
      </p:sp>
      <p:pic>
        <p:nvPicPr>
          <p:cNvPr id="392" name="Google Shape;392;p49"/>
          <p:cNvPicPr preferRelativeResize="0"/>
          <p:nvPr/>
        </p:nvPicPr>
        <p:blipFill>
          <a:blip r:embed="rId3">
            <a:alphaModFix/>
          </a:blip>
          <a:stretch>
            <a:fillRect/>
          </a:stretch>
        </p:blipFill>
        <p:spPr>
          <a:xfrm>
            <a:off x="457200" y="1259603"/>
            <a:ext cx="3429000" cy="3181350"/>
          </a:xfrm>
          <a:prstGeom prst="rect">
            <a:avLst/>
          </a:prstGeom>
          <a:noFill/>
          <a:ln>
            <a:noFill/>
          </a:ln>
        </p:spPr>
      </p:pic>
      <p:pic>
        <p:nvPicPr>
          <p:cNvPr id="393" name="Google Shape;393;p49"/>
          <p:cNvPicPr preferRelativeResize="0"/>
          <p:nvPr/>
        </p:nvPicPr>
        <p:blipFill>
          <a:blip r:embed="rId4">
            <a:alphaModFix/>
          </a:blip>
          <a:stretch>
            <a:fillRect/>
          </a:stretch>
        </p:blipFill>
        <p:spPr>
          <a:xfrm>
            <a:off x="468866" y="1286375"/>
            <a:ext cx="3675234" cy="3409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50"/>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How to Download the Mobile App</a:t>
            </a:r>
            <a:endParaRPr sz="2800">
              <a:solidFill>
                <a:srgbClr val="41AB9E"/>
              </a:solidFill>
            </a:endParaRPr>
          </a:p>
        </p:txBody>
      </p:sp>
      <p:sp>
        <p:nvSpPr>
          <p:cNvPr id="399" name="Google Shape;399;p50"/>
          <p:cNvSpPr txBox="1"/>
          <p:nvPr>
            <p:ph idx="1" type="body"/>
          </p:nvPr>
        </p:nvSpPr>
        <p:spPr>
          <a:xfrm>
            <a:off x="4114800" y="1273500"/>
            <a:ext cx="4572000" cy="25965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Char char="•"/>
            </a:pPr>
            <a:r>
              <a:rPr lang="en"/>
              <a:t>In the Google Play, Amazon for Android Android or Apple App store, search “UpToDate”</a:t>
            </a:r>
            <a:endParaRPr/>
          </a:p>
          <a:p>
            <a:pPr indent="-355600" lvl="0" marL="457200" marR="0" rtl="0" algn="l">
              <a:lnSpc>
                <a:spcPct val="100000"/>
              </a:lnSpc>
              <a:spcBef>
                <a:spcPts val="0"/>
              </a:spcBef>
              <a:spcAft>
                <a:spcPts val="0"/>
              </a:spcAft>
              <a:buSzPts val="2000"/>
              <a:buChar char="•"/>
            </a:pPr>
            <a:r>
              <a:rPr lang="en"/>
              <a:t>Download the UpToDate App</a:t>
            </a:r>
            <a:endParaRPr/>
          </a:p>
          <a:p>
            <a:pPr indent="-355600" lvl="0" marL="457200" rtl="0" algn="l">
              <a:spcBef>
                <a:spcPts val="0"/>
              </a:spcBef>
              <a:spcAft>
                <a:spcPts val="0"/>
              </a:spcAft>
              <a:buSzPts val="2000"/>
              <a:buChar char="•"/>
            </a:pPr>
            <a:r>
              <a:rPr lang="en"/>
              <a:t>All subscriptions come with the option to download UpToDate content for use offline through the app, called MobileComplete</a:t>
            </a:r>
            <a:endParaRPr/>
          </a:p>
        </p:txBody>
      </p:sp>
      <p:pic>
        <p:nvPicPr>
          <p:cNvPr id="400" name="Google Shape;400;p50"/>
          <p:cNvPicPr preferRelativeResize="0"/>
          <p:nvPr/>
        </p:nvPicPr>
        <p:blipFill rotWithShape="1">
          <a:blip r:embed="rId3">
            <a:alphaModFix/>
          </a:blip>
          <a:srcRect b="37631" l="0" r="0" t="5343"/>
          <a:stretch/>
        </p:blipFill>
        <p:spPr>
          <a:xfrm>
            <a:off x="701750" y="1135075"/>
            <a:ext cx="2832876" cy="2873349"/>
          </a:xfrm>
          <a:prstGeom prst="rect">
            <a:avLst/>
          </a:prstGeom>
          <a:noFill/>
          <a:ln>
            <a:noFill/>
          </a:ln>
        </p:spPr>
      </p:pic>
      <p:pic>
        <p:nvPicPr>
          <p:cNvPr id="401" name="Google Shape;401;p50"/>
          <p:cNvPicPr preferRelativeResize="0"/>
          <p:nvPr/>
        </p:nvPicPr>
        <p:blipFill rotWithShape="1">
          <a:blip r:embed="rId4">
            <a:alphaModFix/>
          </a:blip>
          <a:srcRect b="9415" l="0" r="0" t="14711"/>
          <a:stretch/>
        </p:blipFill>
        <p:spPr>
          <a:xfrm>
            <a:off x="1198525" y="4134925"/>
            <a:ext cx="7065201" cy="821700"/>
          </a:xfrm>
          <a:prstGeom prst="rect">
            <a:avLst/>
          </a:prstGeom>
          <a:noFill/>
          <a:ln>
            <a:noFill/>
          </a:ln>
        </p:spPr>
      </p:pic>
      <p:sp>
        <p:nvSpPr>
          <p:cNvPr id="402" name="Google Shape;402;p50"/>
          <p:cNvSpPr/>
          <p:nvPr/>
        </p:nvSpPr>
        <p:spPr>
          <a:xfrm>
            <a:off x="717425" y="1507775"/>
            <a:ext cx="2796600" cy="6930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3"/>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41AB9E"/>
                </a:solidFill>
              </a:rPr>
              <a:t>Topics</a:t>
            </a:r>
            <a:endParaRPr sz="4000">
              <a:solidFill>
                <a:srgbClr val="41AB9E"/>
              </a:solidFill>
            </a:endParaRPr>
          </a:p>
        </p:txBody>
      </p:sp>
      <p:sp>
        <p:nvSpPr>
          <p:cNvPr id="231" name="Google Shape;231;p33"/>
          <p:cNvSpPr txBox="1"/>
          <p:nvPr>
            <p:ph idx="1" type="body"/>
          </p:nvPr>
        </p:nvSpPr>
        <p:spPr>
          <a:xfrm>
            <a:off x="457200" y="1145381"/>
            <a:ext cx="8229600" cy="34098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Open Sans"/>
              <a:buAutoNum type="arabicPeriod"/>
            </a:pPr>
            <a:r>
              <a:rPr lang="en" sz="3000"/>
              <a:t>Better Evidence for Training  </a:t>
            </a:r>
            <a:endParaRPr sz="3000"/>
          </a:p>
          <a:p>
            <a:pPr indent="-419100" lvl="0" marL="457200" rtl="0" algn="l">
              <a:spcBef>
                <a:spcPts val="1000"/>
              </a:spcBef>
              <a:spcAft>
                <a:spcPts val="0"/>
              </a:spcAft>
              <a:buSzPts val="3000"/>
              <a:buFont typeface="Open Sans"/>
              <a:buAutoNum type="arabicPeriod"/>
            </a:pPr>
            <a:r>
              <a:rPr lang="en" sz="3000"/>
              <a:t>UpToDate</a:t>
            </a:r>
            <a:endParaRPr sz="3000"/>
          </a:p>
          <a:p>
            <a:pPr indent="-419100" lvl="0" marL="457200" rtl="0" algn="l">
              <a:spcBef>
                <a:spcPts val="1000"/>
              </a:spcBef>
              <a:spcAft>
                <a:spcPts val="0"/>
              </a:spcAft>
              <a:buSzPts val="3000"/>
              <a:buFont typeface="Open Sans"/>
              <a:buAutoNum type="arabicPeriod"/>
            </a:pPr>
            <a:r>
              <a:rPr lang="en" sz="3000"/>
              <a:t>How to register for UpToDate</a:t>
            </a:r>
            <a:endParaRPr sz="3000"/>
          </a:p>
          <a:p>
            <a:pPr indent="-419100" lvl="0" marL="457200" rtl="0" algn="l">
              <a:spcBef>
                <a:spcPts val="1000"/>
              </a:spcBef>
              <a:spcAft>
                <a:spcPts val="1000"/>
              </a:spcAft>
              <a:buSzPts val="3000"/>
              <a:buFont typeface="Open Sans"/>
              <a:buAutoNum type="arabicPeriod"/>
            </a:pPr>
            <a:r>
              <a:rPr lang="en" sz="3000"/>
              <a:t>How to use UpToDate</a:t>
            </a:r>
            <a:endParaRPr sz="3000"/>
          </a:p>
        </p:txBody>
      </p:sp>
      <p:sp>
        <p:nvSpPr>
          <p:cNvPr id="232" name="Google Shape;232;p33"/>
          <p:cNvSpPr txBox="1"/>
          <p:nvPr>
            <p:ph idx="12" type="sldNum"/>
          </p:nvPr>
        </p:nvSpPr>
        <p:spPr>
          <a:xfrm>
            <a:off x="7010400" y="4999049"/>
            <a:ext cx="2133600" cy="138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51"/>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1AB9E"/>
                </a:solidFill>
              </a:rPr>
              <a:t>How to use UpToDate - </a:t>
            </a:r>
            <a:r>
              <a:rPr lang="en" sz="2800">
                <a:solidFill>
                  <a:srgbClr val="41AB9E"/>
                </a:solidFill>
              </a:rPr>
              <a:t>O</a:t>
            </a:r>
            <a:r>
              <a:rPr lang="en" sz="2800">
                <a:solidFill>
                  <a:srgbClr val="41AB9E"/>
                </a:solidFill>
              </a:rPr>
              <a:t>ffline</a:t>
            </a:r>
            <a:endParaRPr sz="2800">
              <a:solidFill>
                <a:srgbClr val="41AB9E"/>
              </a:solidFill>
            </a:endParaRPr>
          </a:p>
        </p:txBody>
      </p:sp>
      <p:sp>
        <p:nvSpPr>
          <p:cNvPr id="408" name="Google Shape;408;p51"/>
          <p:cNvSpPr txBox="1"/>
          <p:nvPr>
            <p:ph idx="1" type="body"/>
          </p:nvPr>
        </p:nvSpPr>
        <p:spPr>
          <a:xfrm>
            <a:off x="4110550" y="1145375"/>
            <a:ext cx="4933200" cy="16722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Char char="•"/>
            </a:pPr>
            <a:r>
              <a:rPr lang="en"/>
              <a:t>Log into the UpToDate Mobile app</a:t>
            </a:r>
            <a:endParaRPr/>
          </a:p>
          <a:p>
            <a:pPr indent="-355600" lvl="0" marL="457200" marR="0" rtl="0" algn="l">
              <a:lnSpc>
                <a:spcPct val="100000"/>
              </a:lnSpc>
              <a:spcBef>
                <a:spcPts val="0"/>
              </a:spcBef>
              <a:spcAft>
                <a:spcPts val="0"/>
              </a:spcAft>
              <a:buSzPts val="2000"/>
              <a:buChar char="•"/>
            </a:pPr>
            <a:r>
              <a:rPr lang="en"/>
              <a:t>Select “Download content to use UpToDate offline”</a:t>
            </a:r>
            <a:endParaRPr/>
          </a:p>
          <a:p>
            <a:pPr indent="-355600" lvl="0" marL="457200" marR="0" rtl="0" algn="l">
              <a:lnSpc>
                <a:spcPct val="100000"/>
              </a:lnSpc>
              <a:spcBef>
                <a:spcPts val="0"/>
              </a:spcBef>
              <a:spcAft>
                <a:spcPts val="0"/>
              </a:spcAft>
              <a:buSzPts val="2000"/>
              <a:buChar char="•"/>
            </a:pPr>
            <a:r>
              <a:rPr lang="en"/>
              <a:t>Choose the content you want available offline via MobileComplete</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None/>
            </a:pPr>
            <a:r>
              <a:t/>
            </a:r>
            <a:endParaRPr/>
          </a:p>
        </p:txBody>
      </p:sp>
      <p:pic>
        <p:nvPicPr>
          <p:cNvPr id="409" name="Google Shape;409;p51"/>
          <p:cNvPicPr preferRelativeResize="0"/>
          <p:nvPr/>
        </p:nvPicPr>
        <p:blipFill rotWithShape="1">
          <a:blip r:embed="rId3">
            <a:alphaModFix/>
          </a:blip>
          <a:srcRect b="34531" l="0" r="0" t="6258"/>
          <a:stretch/>
        </p:blipFill>
        <p:spPr>
          <a:xfrm>
            <a:off x="634325" y="1241050"/>
            <a:ext cx="3476226" cy="3660926"/>
          </a:xfrm>
          <a:prstGeom prst="rect">
            <a:avLst/>
          </a:prstGeom>
          <a:noFill/>
          <a:ln>
            <a:noFill/>
          </a:ln>
        </p:spPr>
      </p:pic>
      <p:sp>
        <p:nvSpPr>
          <p:cNvPr id="410" name="Google Shape;410;p51"/>
          <p:cNvSpPr/>
          <p:nvPr/>
        </p:nvSpPr>
        <p:spPr>
          <a:xfrm>
            <a:off x="882525" y="3350850"/>
            <a:ext cx="3006000" cy="7308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1" name="Google Shape;411;p51"/>
          <p:cNvPicPr preferRelativeResize="0"/>
          <p:nvPr/>
        </p:nvPicPr>
        <p:blipFill rotWithShape="1">
          <a:blip r:embed="rId4">
            <a:alphaModFix/>
          </a:blip>
          <a:srcRect b="55213" l="0" r="0" t="2843"/>
          <a:stretch/>
        </p:blipFill>
        <p:spPr>
          <a:xfrm>
            <a:off x="5145175" y="2817575"/>
            <a:ext cx="2891751" cy="2157351"/>
          </a:xfrm>
          <a:prstGeom prst="rect">
            <a:avLst/>
          </a:prstGeom>
          <a:noFill/>
          <a:ln>
            <a:noFill/>
          </a:ln>
        </p:spPr>
      </p:pic>
      <p:sp>
        <p:nvSpPr>
          <p:cNvPr id="412" name="Google Shape;412;p51"/>
          <p:cNvSpPr/>
          <p:nvPr/>
        </p:nvSpPr>
        <p:spPr>
          <a:xfrm>
            <a:off x="5204450" y="3181175"/>
            <a:ext cx="2754600" cy="13896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52"/>
          <p:cNvSpPr txBox="1"/>
          <p:nvPr>
            <p:ph idx="12" type="sldNum"/>
          </p:nvPr>
        </p:nvSpPr>
        <p:spPr>
          <a:xfrm>
            <a:off x="7010400" y="4999049"/>
            <a:ext cx="2133600" cy="138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287350" y="205975"/>
            <a:ext cx="86562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500">
                <a:solidFill>
                  <a:srgbClr val="41AB9E"/>
                </a:solidFill>
              </a:rPr>
              <a:t>The Better Evidence Program started with providers</a:t>
            </a:r>
            <a:endParaRPr sz="2500">
              <a:solidFill>
                <a:srgbClr val="41AB9E"/>
              </a:solidFill>
            </a:endParaRPr>
          </a:p>
        </p:txBody>
      </p:sp>
      <p:sp>
        <p:nvSpPr>
          <p:cNvPr id="238" name="Google Shape;238;p34"/>
          <p:cNvSpPr txBox="1"/>
          <p:nvPr>
            <p:ph idx="1" type="body"/>
          </p:nvPr>
        </p:nvSpPr>
        <p:spPr>
          <a:xfrm>
            <a:off x="457200" y="1145381"/>
            <a:ext cx="8229600" cy="3409800"/>
          </a:xfrm>
          <a:prstGeom prst="rect">
            <a:avLst/>
          </a:prstGeom>
        </p:spPr>
        <p:txBody>
          <a:bodyPr anchorCtr="0" anchor="t" bIns="91425" lIns="91425" spcFirstLastPara="1" rIns="91425" wrap="square" tIns="91425">
            <a:noAutofit/>
          </a:bodyPr>
          <a:lstStyle/>
          <a:p>
            <a:pPr indent="-349250" lvl="0" marL="457200" rtl="0" algn="l">
              <a:spcBef>
                <a:spcPts val="400"/>
              </a:spcBef>
              <a:spcAft>
                <a:spcPts val="0"/>
              </a:spcAft>
              <a:buSzPts val="1900"/>
              <a:buChar char="●"/>
            </a:pPr>
            <a:r>
              <a:rPr lang="en" sz="1900"/>
              <a:t>In 2009, UpToDate partnered with the Better Evidence team to facilitate the donation of UpToDate subscriptions to clinicians. </a:t>
            </a:r>
            <a:endParaRPr sz="1900"/>
          </a:p>
          <a:p>
            <a:pPr indent="0" lvl="0" marL="0" rtl="0" algn="l">
              <a:spcBef>
                <a:spcPts val="400"/>
              </a:spcBef>
              <a:spcAft>
                <a:spcPts val="0"/>
              </a:spcAft>
              <a:buNone/>
            </a:pPr>
            <a:r>
              <a:t/>
            </a:r>
            <a:endParaRPr sz="1000"/>
          </a:p>
          <a:p>
            <a:pPr indent="-349250" lvl="0" marL="457200" rtl="0" algn="l">
              <a:spcBef>
                <a:spcPts val="400"/>
              </a:spcBef>
              <a:spcAft>
                <a:spcPts val="0"/>
              </a:spcAft>
              <a:buSzPts val="1900"/>
              <a:buChar char="●"/>
            </a:pPr>
            <a:r>
              <a:rPr lang="en" sz="1900"/>
              <a:t>The Better Evidence team has since facilitated the donation of </a:t>
            </a:r>
            <a:r>
              <a:rPr lang="en" sz="1900"/>
              <a:t>more than 30,000</a:t>
            </a:r>
            <a:r>
              <a:rPr lang="en" sz="1900"/>
              <a:t> UpToDate subscriptions in more than 150 countries.</a:t>
            </a:r>
            <a:endParaRPr sz="1900"/>
          </a:p>
          <a:p>
            <a:pPr indent="0" lvl="0" marL="0" rtl="0" algn="l">
              <a:spcBef>
                <a:spcPts val="400"/>
              </a:spcBef>
              <a:spcAft>
                <a:spcPts val="0"/>
              </a:spcAft>
              <a:buNone/>
            </a:pPr>
            <a:r>
              <a:t/>
            </a:r>
            <a:endParaRPr sz="1000"/>
          </a:p>
          <a:p>
            <a:pPr indent="-349250" lvl="0" marL="457200" rtl="0" algn="l">
              <a:spcBef>
                <a:spcPts val="0"/>
              </a:spcBef>
              <a:spcAft>
                <a:spcPts val="0"/>
              </a:spcAft>
              <a:buSzPts val="1900"/>
              <a:buChar char="●"/>
            </a:pPr>
            <a:r>
              <a:rPr lang="en" sz="1900"/>
              <a:t>In 2015, UpToDate generously committed to donate 5,600 5-year licenses to study usage at medical schools in Sub-Saharan Africa.</a:t>
            </a:r>
            <a:endParaRPr sz="1900"/>
          </a:p>
          <a:p>
            <a:pPr indent="0" lvl="0" marL="0" rtl="0" algn="l">
              <a:spcBef>
                <a:spcPts val="0"/>
              </a:spcBef>
              <a:spcAft>
                <a:spcPts val="0"/>
              </a:spcAft>
              <a:buNone/>
            </a:pPr>
            <a:r>
              <a:t/>
            </a:r>
            <a:endParaRPr sz="1000"/>
          </a:p>
          <a:p>
            <a:pPr indent="-349250" lvl="0" marL="457200" rtl="0" algn="l">
              <a:spcBef>
                <a:spcPts val="400"/>
              </a:spcBef>
              <a:spcAft>
                <a:spcPts val="0"/>
              </a:spcAft>
              <a:buSzPts val="1900"/>
              <a:buChar char="●"/>
            </a:pPr>
            <a:r>
              <a:rPr lang="en" sz="1900"/>
              <a:t>Two medical schools participated in the study: Muhimbili University of Health and Allied Sciences in Tanzania and the University of Rwanda.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5"/>
          <p:cNvSpPr txBox="1"/>
          <p:nvPr>
            <p:ph type="title"/>
          </p:nvPr>
        </p:nvSpPr>
        <p:spPr>
          <a:xfrm>
            <a:off x="457200" y="205975"/>
            <a:ext cx="85182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50">
                <a:solidFill>
                  <a:srgbClr val="41AB9E"/>
                </a:solidFill>
              </a:rPr>
              <a:t>UpToDate looked to be a useful tool for students</a:t>
            </a:r>
            <a:endParaRPr sz="2650">
              <a:solidFill>
                <a:srgbClr val="41AB9E"/>
              </a:solidFill>
            </a:endParaRPr>
          </a:p>
        </p:txBody>
      </p:sp>
      <p:sp>
        <p:nvSpPr>
          <p:cNvPr id="244" name="Google Shape;244;p35"/>
          <p:cNvSpPr txBox="1"/>
          <p:nvPr>
            <p:ph idx="1" type="body"/>
          </p:nvPr>
        </p:nvSpPr>
        <p:spPr>
          <a:xfrm>
            <a:off x="0" y="4846700"/>
            <a:ext cx="8229600" cy="32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rPr lang="en" sz="900">
                <a:latin typeface="Arial"/>
                <a:ea typeface="Arial"/>
                <a:cs typeface="Arial"/>
                <a:sym typeface="Arial"/>
              </a:rPr>
              <a:t>Source: Valtis et al., unpublished data. n = 70 graduating Rwandan students. </a:t>
            </a:r>
            <a:endParaRPr sz="1400">
              <a:solidFill>
                <a:srgbClr val="000000"/>
              </a:solidFill>
              <a:latin typeface="Arial"/>
              <a:ea typeface="Arial"/>
              <a:cs typeface="Arial"/>
              <a:sym typeface="Arial"/>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p:txBody>
      </p:sp>
      <p:pic>
        <p:nvPicPr>
          <p:cNvPr id="245" name="Google Shape;245;p35"/>
          <p:cNvPicPr preferRelativeResize="0"/>
          <p:nvPr/>
        </p:nvPicPr>
        <p:blipFill rotWithShape="1">
          <a:blip r:embed="rId3">
            <a:alphaModFix/>
          </a:blip>
          <a:srcRect b="0" l="1560" r="1502" t="10482"/>
          <a:stretch/>
        </p:blipFill>
        <p:spPr>
          <a:xfrm>
            <a:off x="72500" y="1086975"/>
            <a:ext cx="8998998" cy="2990700"/>
          </a:xfrm>
          <a:prstGeom prst="rect">
            <a:avLst/>
          </a:prstGeom>
          <a:noFill/>
          <a:ln>
            <a:noFill/>
          </a:ln>
        </p:spPr>
      </p:pic>
      <p:sp>
        <p:nvSpPr>
          <p:cNvPr id="246" name="Google Shape;246;p35"/>
          <p:cNvSpPr txBox="1"/>
          <p:nvPr/>
        </p:nvSpPr>
        <p:spPr>
          <a:xfrm>
            <a:off x="328800" y="3876100"/>
            <a:ext cx="8358000" cy="789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Usage data from the University of Rwanda showed us that medical students were using UpToDate to prepare for exams and subsequently incorporating UpToDate into their clinical practice.</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41AB9E"/>
                </a:solidFill>
              </a:rPr>
              <a:t>Better Evidence for Training</a:t>
            </a:r>
            <a:endParaRPr sz="4000">
              <a:solidFill>
                <a:srgbClr val="41AB9E"/>
              </a:solidFill>
            </a:endParaRPr>
          </a:p>
        </p:txBody>
      </p:sp>
      <p:sp>
        <p:nvSpPr>
          <p:cNvPr id="253" name="Google Shape;253;p36"/>
          <p:cNvSpPr txBox="1"/>
          <p:nvPr>
            <p:ph idx="12" type="sldNum"/>
          </p:nvPr>
        </p:nvSpPr>
        <p:spPr>
          <a:xfrm>
            <a:off x="7010400" y="4999049"/>
            <a:ext cx="2133600" cy="138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pSp>
        <p:nvGrpSpPr>
          <p:cNvPr id="254" name="Google Shape;254;p36"/>
          <p:cNvGrpSpPr/>
          <p:nvPr/>
        </p:nvGrpSpPr>
        <p:grpSpPr>
          <a:xfrm>
            <a:off x="457199" y="1280050"/>
            <a:ext cx="4982799" cy="3593500"/>
            <a:chOff x="1790747" y="1167959"/>
            <a:chExt cx="5192039" cy="3533779"/>
          </a:xfrm>
        </p:grpSpPr>
        <p:pic>
          <p:nvPicPr>
            <p:cNvPr id="255" name="Google Shape;255;p36"/>
            <p:cNvPicPr preferRelativeResize="0"/>
            <p:nvPr/>
          </p:nvPicPr>
          <p:blipFill rotWithShape="1">
            <a:blip r:embed="rId3">
              <a:alphaModFix/>
            </a:blip>
            <a:srcRect b="0" l="9148" r="0" t="0"/>
            <a:stretch/>
          </p:blipFill>
          <p:spPr>
            <a:xfrm>
              <a:off x="1790747" y="1167959"/>
              <a:ext cx="5192039" cy="3533779"/>
            </a:xfrm>
            <a:prstGeom prst="rect">
              <a:avLst/>
            </a:prstGeom>
            <a:noFill/>
            <a:ln>
              <a:noFill/>
            </a:ln>
          </p:spPr>
        </p:pic>
        <p:sp>
          <p:nvSpPr>
            <p:cNvPr id="256" name="Google Shape;256;p36"/>
            <p:cNvSpPr txBox="1"/>
            <p:nvPr/>
          </p:nvSpPr>
          <p:spPr>
            <a:xfrm>
              <a:off x="5649601" y="1525250"/>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Addis Ababa University</a:t>
              </a:r>
              <a:endParaRPr sz="800">
                <a:latin typeface="Open Sans"/>
                <a:ea typeface="Open Sans"/>
                <a:cs typeface="Open Sans"/>
                <a:sym typeface="Open Sans"/>
              </a:endParaRPr>
            </a:p>
          </p:txBody>
        </p:sp>
        <p:sp>
          <p:nvSpPr>
            <p:cNvPr id="257" name="Google Shape;257;p36"/>
            <p:cNvSpPr txBox="1"/>
            <p:nvPr/>
          </p:nvSpPr>
          <p:spPr>
            <a:xfrm>
              <a:off x="5649601" y="2941675"/>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University of Global Health Equity</a:t>
              </a:r>
              <a:endParaRPr sz="800">
                <a:latin typeface="Open Sans"/>
                <a:ea typeface="Open Sans"/>
                <a:cs typeface="Open Sans"/>
                <a:sym typeface="Open Sans"/>
              </a:endParaRPr>
            </a:p>
          </p:txBody>
        </p:sp>
        <p:sp>
          <p:nvSpPr>
            <p:cNvPr id="258" name="Google Shape;258;p36"/>
            <p:cNvSpPr txBox="1"/>
            <p:nvPr/>
          </p:nvSpPr>
          <p:spPr>
            <a:xfrm>
              <a:off x="5649601" y="1882838"/>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Mbarara University</a:t>
              </a:r>
              <a:endParaRPr sz="800">
                <a:latin typeface="Open Sans"/>
                <a:ea typeface="Open Sans"/>
                <a:cs typeface="Open Sans"/>
                <a:sym typeface="Open Sans"/>
              </a:endParaRPr>
            </a:p>
          </p:txBody>
        </p:sp>
        <p:sp>
          <p:nvSpPr>
            <p:cNvPr id="259" name="Google Shape;259;p36"/>
            <p:cNvSpPr txBox="1"/>
            <p:nvPr/>
          </p:nvSpPr>
          <p:spPr>
            <a:xfrm>
              <a:off x="5649601" y="2219838"/>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Makerere University</a:t>
              </a:r>
              <a:endParaRPr sz="800">
                <a:latin typeface="Open Sans"/>
                <a:ea typeface="Open Sans"/>
                <a:cs typeface="Open Sans"/>
                <a:sym typeface="Open Sans"/>
              </a:endParaRPr>
            </a:p>
          </p:txBody>
        </p:sp>
        <p:sp>
          <p:nvSpPr>
            <p:cNvPr id="260" name="Google Shape;260;p36"/>
            <p:cNvSpPr txBox="1"/>
            <p:nvPr/>
          </p:nvSpPr>
          <p:spPr>
            <a:xfrm>
              <a:off x="5649601" y="3399700"/>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Muhimbili University of Health and Allied Science</a:t>
              </a:r>
              <a:endParaRPr sz="800">
                <a:latin typeface="Open Sans"/>
                <a:ea typeface="Open Sans"/>
                <a:cs typeface="Open Sans"/>
                <a:sym typeface="Open Sans"/>
              </a:endParaRPr>
            </a:p>
          </p:txBody>
        </p:sp>
        <p:sp>
          <p:nvSpPr>
            <p:cNvPr id="261" name="Google Shape;261;p36"/>
            <p:cNvSpPr txBox="1"/>
            <p:nvPr/>
          </p:nvSpPr>
          <p:spPr>
            <a:xfrm>
              <a:off x="5649601" y="4025201"/>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University of Malawi</a:t>
              </a:r>
              <a:endParaRPr sz="800">
                <a:latin typeface="Open Sans"/>
                <a:ea typeface="Open Sans"/>
                <a:cs typeface="Open Sans"/>
                <a:sym typeface="Open Sans"/>
              </a:endParaRPr>
            </a:p>
          </p:txBody>
        </p:sp>
        <p:sp>
          <p:nvSpPr>
            <p:cNvPr id="262" name="Google Shape;262;p36"/>
            <p:cNvSpPr txBox="1"/>
            <p:nvPr/>
          </p:nvSpPr>
          <p:spPr>
            <a:xfrm>
              <a:off x="1919201" y="2110780"/>
              <a:ext cx="884400" cy="35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a:latin typeface="Open Sans"/>
                  <a:ea typeface="Open Sans"/>
                  <a:cs typeface="Open Sans"/>
                  <a:sym typeface="Open Sans"/>
                </a:rPr>
                <a:t>University of Liberia</a:t>
              </a:r>
              <a:endParaRPr sz="800">
                <a:latin typeface="Open Sans"/>
                <a:ea typeface="Open Sans"/>
                <a:cs typeface="Open Sans"/>
                <a:sym typeface="Open Sans"/>
              </a:endParaRPr>
            </a:p>
          </p:txBody>
        </p:sp>
        <p:sp>
          <p:nvSpPr>
            <p:cNvPr id="263" name="Google Shape;263;p36"/>
            <p:cNvSpPr txBox="1"/>
            <p:nvPr/>
          </p:nvSpPr>
          <p:spPr>
            <a:xfrm>
              <a:off x="5649601" y="2604882"/>
              <a:ext cx="884400" cy="35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Open Sans"/>
                  <a:ea typeface="Open Sans"/>
                  <a:cs typeface="Open Sans"/>
                  <a:sym typeface="Open Sans"/>
                </a:rPr>
                <a:t>University of Rwanda</a:t>
              </a:r>
              <a:endParaRPr sz="800">
                <a:latin typeface="Open Sans"/>
                <a:ea typeface="Open Sans"/>
                <a:cs typeface="Open Sans"/>
                <a:sym typeface="Open Sans"/>
              </a:endParaRPr>
            </a:p>
          </p:txBody>
        </p:sp>
        <p:sp>
          <p:nvSpPr>
            <p:cNvPr id="264" name="Google Shape;264;p36"/>
            <p:cNvSpPr txBox="1"/>
            <p:nvPr/>
          </p:nvSpPr>
          <p:spPr>
            <a:xfrm>
              <a:off x="1837275" y="1322275"/>
              <a:ext cx="1434900" cy="47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97A7"/>
                  </a:solidFill>
                  <a:latin typeface="Open Sans"/>
                  <a:ea typeface="Open Sans"/>
                  <a:cs typeface="Open Sans"/>
                  <a:sym typeface="Open Sans"/>
                </a:rPr>
                <a:t>Cohort 1</a:t>
              </a:r>
              <a:endParaRPr b="1" sz="1800">
                <a:solidFill>
                  <a:srgbClr val="0097A7"/>
                </a:solidFill>
                <a:latin typeface="Open Sans"/>
                <a:ea typeface="Open Sans"/>
                <a:cs typeface="Open Sans"/>
                <a:sym typeface="Open Sans"/>
              </a:endParaRPr>
            </a:p>
          </p:txBody>
        </p:sp>
        <p:cxnSp>
          <p:nvCxnSpPr>
            <p:cNvPr id="265" name="Google Shape;265;p36"/>
            <p:cNvCxnSpPr/>
            <p:nvPr/>
          </p:nvCxnSpPr>
          <p:spPr>
            <a:xfrm flipH="1">
              <a:off x="5026356" y="1831943"/>
              <a:ext cx="668400" cy="579900"/>
            </a:xfrm>
            <a:prstGeom prst="straightConnector1">
              <a:avLst/>
            </a:prstGeom>
            <a:noFill/>
            <a:ln cap="flat" cmpd="sng" w="9525">
              <a:solidFill>
                <a:schemeClr val="dk2"/>
              </a:solidFill>
              <a:prstDash val="solid"/>
              <a:round/>
              <a:headEnd len="med" w="med" type="none"/>
              <a:tailEnd len="med" w="med" type="none"/>
            </a:ln>
          </p:spPr>
        </p:cxnSp>
        <p:cxnSp>
          <p:nvCxnSpPr>
            <p:cNvPr id="266" name="Google Shape;266;p36"/>
            <p:cNvCxnSpPr/>
            <p:nvPr/>
          </p:nvCxnSpPr>
          <p:spPr>
            <a:xfrm flipH="1">
              <a:off x="4642801" y="2110775"/>
              <a:ext cx="1079700" cy="58230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p36"/>
            <p:cNvCxnSpPr/>
            <p:nvPr/>
          </p:nvCxnSpPr>
          <p:spPr>
            <a:xfrm flipH="1">
              <a:off x="4630651" y="2474700"/>
              <a:ext cx="1079700" cy="254700"/>
            </a:xfrm>
            <a:prstGeom prst="straightConnector1">
              <a:avLst/>
            </a:prstGeom>
            <a:noFill/>
            <a:ln cap="flat" cmpd="sng" w="9525">
              <a:solidFill>
                <a:schemeClr val="dk2"/>
              </a:solidFill>
              <a:prstDash val="solid"/>
              <a:round/>
              <a:headEnd len="med" w="med" type="none"/>
              <a:tailEnd len="med" w="med" type="none"/>
            </a:ln>
          </p:spPr>
        </p:cxnSp>
        <p:cxnSp>
          <p:nvCxnSpPr>
            <p:cNvPr id="268" name="Google Shape;268;p36"/>
            <p:cNvCxnSpPr>
              <a:stCxn id="263" idx="1"/>
            </p:cNvCxnSpPr>
            <p:nvPr/>
          </p:nvCxnSpPr>
          <p:spPr>
            <a:xfrm rot="10800000">
              <a:off x="4557901" y="2777832"/>
              <a:ext cx="1091700" cy="300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36"/>
            <p:cNvCxnSpPr>
              <a:stCxn id="257" idx="1"/>
            </p:cNvCxnSpPr>
            <p:nvPr/>
          </p:nvCxnSpPr>
          <p:spPr>
            <a:xfrm rot="10800000">
              <a:off x="4521601" y="2790025"/>
              <a:ext cx="1128000" cy="327600"/>
            </a:xfrm>
            <a:prstGeom prst="straightConnector1">
              <a:avLst/>
            </a:prstGeom>
            <a:noFill/>
            <a:ln cap="flat" cmpd="sng" w="9525">
              <a:solidFill>
                <a:schemeClr val="dk2"/>
              </a:solidFill>
              <a:prstDash val="solid"/>
              <a:round/>
              <a:headEnd len="med" w="med" type="none"/>
              <a:tailEnd len="med" w="med" type="none"/>
            </a:ln>
          </p:spPr>
        </p:cxnSp>
        <p:cxnSp>
          <p:nvCxnSpPr>
            <p:cNvPr id="270" name="Google Shape;270;p36"/>
            <p:cNvCxnSpPr>
              <a:stCxn id="260" idx="1"/>
            </p:cNvCxnSpPr>
            <p:nvPr/>
          </p:nvCxnSpPr>
          <p:spPr>
            <a:xfrm rot="10800000">
              <a:off x="4849201" y="2972050"/>
              <a:ext cx="800400" cy="603600"/>
            </a:xfrm>
            <a:prstGeom prst="straightConnector1">
              <a:avLst/>
            </a:prstGeom>
            <a:noFill/>
            <a:ln cap="flat" cmpd="sng" w="9525">
              <a:solidFill>
                <a:schemeClr val="dk2"/>
              </a:solidFill>
              <a:prstDash val="solid"/>
              <a:round/>
              <a:headEnd len="med" w="med" type="none"/>
              <a:tailEnd len="med" w="med" type="none"/>
            </a:ln>
          </p:spPr>
        </p:cxnSp>
        <p:cxnSp>
          <p:nvCxnSpPr>
            <p:cNvPr id="271" name="Google Shape;271;p36"/>
            <p:cNvCxnSpPr>
              <a:stCxn id="261" idx="1"/>
            </p:cNvCxnSpPr>
            <p:nvPr/>
          </p:nvCxnSpPr>
          <p:spPr>
            <a:xfrm rot="10800000">
              <a:off x="4703401" y="3226751"/>
              <a:ext cx="946200" cy="97440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p36"/>
            <p:cNvCxnSpPr/>
            <p:nvPr/>
          </p:nvCxnSpPr>
          <p:spPr>
            <a:xfrm>
              <a:off x="2724197" y="2443408"/>
              <a:ext cx="312000" cy="66900"/>
            </a:xfrm>
            <a:prstGeom prst="straightConnector1">
              <a:avLst/>
            </a:prstGeom>
            <a:noFill/>
            <a:ln cap="flat" cmpd="sng" w="9525">
              <a:solidFill>
                <a:schemeClr val="dk2"/>
              </a:solidFill>
              <a:prstDash val="solid"/>
              <a:round/>
              <a:headEnd len="med" w="med" type="none"/>
              <a:tailEnd len="med" w="med" type="none"/>
            </a:ln>
          </p:spPr>
        </p:cxnSp>
      </p:grpSp>
      <p:sp>
        <p:nvSpPr>
          <p:cNvPr id="273" name="Google Shape;273;p36"/>
          <p:cNvSpPr txBox="1"/>
          <p:nvPr/>
        </p:nvSpPr>
        <p:spPr>
          <a:xfrm>
            <a:off x="5440000" y="1315225"/>
            <a:ext cx="3473100" cy="3593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Open Sans"/>
              <a:buChar char="●"/>
            </a:pPr>
            <a:r>
              <a:rPr lang="en" sz="1300">
                <a:latin typeface="Open Sans"/>
                <a:ea typeface="Open Sans"/>
                <a:cs typeface="Open Sans"/>
                <a:sym typeface="Open Sans"/>
              </a:rPr>
              <a:t>Encouraged by the results of the study at the University of Rwanda and Muhimbili University of Health and Allied Science, the Better Evidence for Training Program launched in 2019 at:</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University of Liberia</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Addis Ababa University</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Mbarara University</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Makerere University</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University of Rwanda</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University of Global Health Equity</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Muhimbili University of Health and Allied Science</a:t>
            </a:r>
            <a:endParaRPr sz="1300">
              <a:latin typeface="Open Sans"/>
              <a:ea typeface="Open Sans"/>
              <a:cs typeface="Open Sans"/>
              <a:sym typeface="Open Sans"/>
            </a:endParaRPr>
          </a:p>
          <a:p>
            <a:pPr indent="-311150" lvl="1" marL="914400" rtl="0" algn="l">
              <a:spcBef>
                <a:spcPts val="0"/>
              </a:spcBef>
              <a:spcAft>
                <a:spcPts val="0"/>
              </a:spcAft>
              <a:buSzPts val="1300"/>
              <a:buFont typeface="Open Sans"/>
              <a:buChar char="○"/>
            </a:pPr>
            <a:r>
              <a:rPr lang="en" sz="1300">
                <a:latin typeface="Open Sans"/>
                <a:ea typeface="Open Sans"/>
                <a:cs typeface="Open Sans"/>
                <a:sym typeface="Open Sans"/>
              </a:rPr>
              <a:t>University of Malawi</a:t>
            </a:r>
            <a:endParaRPr sz="13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7"/>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41AB9E"/>
                </a:solidFill>
              </a:rPr>
              <a:t>The Better Evidence Program</a:t>
            </a:r>
            <a:endParaRPr sz="4000">
              <a:solidFill>
                <a:srgbClr val="41AB9E"/>
              </a:solidFill>
            </a:endParaRPr>
          </a:p>
        </p:txBody>
      </p:sp>
      <p:sp>
        <p:nvSpPr>
          <p:cNvPr id="280" name="Google Shape;280;p37"/>
          <p:cNvSpPr txBox="1"/>
          <p:nvPr>
            <p:ph idx="12" type="sldNum"/>
          </p:nvPr>
        </p:nvSpPr>
        <p:spPr>
          <a:xfrm>
            <a:off x="7010400" y="4999049"/>
            <a:ext cx="2133600" cy="138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281" name="Google Shape;281;p37"/>
          <p:cNvPicPr preferRelativeResize="0"/>
          <p:nvPr/>
        </p:nvPicPr>
        <p:blipFill>
          <a:blip r:embed="rId3">
            <a:alphaModFix/>
          </a:blip>
          <a:stretch>
            <a:fillRect/>
          </a:stretch>
        </p:blipFill>
        <p:spPr>
          <a:xfrm>
            <a:off x="1623725" y="3292028"/>
            <a:ext cx="1607344" cy="1607344"/>
          </a:xfrm>
          <a:prstGeom prst="rect">
            <a:avLst/>
          </a:prstGeom>
          <a:noFill/>
          <a:ln>
            <a:noFill/>
          </a:ln>
        </p:spPr>
      </p:pic>
      <p:pic>
        <p:nvPicPr>
          <p:cNvPr id="282" name="Google Shape;282;p37"/>
          <p:cNvPicPr preferRelativeResize="0"/>
          <p:nvPr/>
        </p:nvPicPr>
        <p:blipFill>
          <a:blip r:embed="rId4">
            <a:alphaModFix/>
          </a:blip>
          <a:stretch>
            <a:fillRect/>
          </a:stretch>
        </p:blipFill>
        <p:spPr>
          <a:xfrm>
            <a:off x="361700" y="1225892"/>
            <a:ext cx="3818960" cy="2001600"/>
          </a:xfrm>
          <a:prstGeom prst="rect">
            <a:avLst/>
          </a:prstGeom>
          <a:noFill/>
          <a:ln>
            <a:noFill/>
          </a:ln>
        </p:spPr>
      </p:pic>
      <p:sp>
        <p:nvSpPr>
          <p:cNvPr id="283" name="Google Shape;283;p37"/>
          <p:cNvSpPr txBox="1"/>
          <p:nvPr/>
        </p:nvSpPr>
        <p:spPr>
          <a:xfrm>
            <a:off x="4338550" y="1426575"/>
            <a:ext cx="4348200" cy="3472800"/>
          </a:xfrm>
          <a:prstGeom prst="rect">
            <a:avLst/>
          </a:prstGeom>
          <a:noFill/>
          <a:ln>
            <a:noFill/>
          </a:ln>
        </p:spPr>
        <p:txBody>
          <a:bodyPr anchorCtr="0" anchor="t" bIns="91425" lIns="91425" spcFirstLastPara="1" rIns="91425" wrap="square" tIns="91425">
            <a:noAutofit/>
          </a:bodyPr>
          <a:lstStyle/>
          <a:p>
            <a:pPr indent="0" lvl="0" marL="228600" rtl="0" algn="l">
              <a:spcBef>
                <a:spcPts val="400"/>
              </a:spcBef>
              <a:spcAft>
                <a:spcPts val="0"/>
              </a:spcAft>
              <a:buClr>
                <a:srgbClr val="000000"/>
              </a:buClr>
              <a:buSzPts val="2000"/>
              <a:buFont typeface="Arial"/>
              <a:buNone/>
            </a:pPr>
            <a:r>
              <a:rPr b="1" lang="en" sz="1600">
                <a:solidFill>
                  <a:srgbClr val="41AB9E"/>
                </a:solidFill>
                <a:latin typeface="Open Sans"/>
                <a:ea typeface="Open Sans"/>
                <a:cs typeface="Open Sans"/>
                <a:sym typeface="Open Sans"/>
              </a:rPr>
              <a:t>Mission </a:t>
            </a:r>
            <a:endParaRPr b="1" sz="1600">
              <a:solidFill>
                <a:srgbClr val="41AB9E"/>
              </a:solidFill>
              <a:latin typeface="Open Sans"/>
              <a:ea typeface="Open Sans"/>
              <a:cs typeface="Open Sans"/>
              <a:sym typeface="Open Sans"/>
            </a:endParaRPr>
          </a:p>
          <a:p>
            <a:pPr indent="0" lvl="0" marL="228600" rtl="0" algn="l">
              <a:spcBef>
                <a:spcPts val="400"/>
              </a:spcBef>
              <a:spcAft>
                <a:spcPts val="0"/>
              </a:spcAft>
              <a:buClr>
                <a:srgbClr val="000000"/>
              </a:buClr>
              <a:buSzPts val="2000"/>
              <a:buFont typeface="Arial"/>
              <a:buNone/>
            </a:pPr>
            <a:r>
              <a:rPr lang="en" sz="1600">
                <a:solidFill>
                  <a:schemeClr val="dk2"/>
                </a:solidFill>
                <a:latin typeface="Open Sans"/>
                <a:ea typeface="Open Sans"/>
                <a:cs typeface="Open Sans"/>
                <a:sym typeface="Open Sans"/>
              </a:rPr>
              <a:t>To enhance access and uptake of the latest clinical evidence among current and future health care providers serving vulnerable populations.</a:t>
            </a:r>
            <a:endParaRPr sz="1600">
              <a:solidFill>
                <a:schemeClr val="dk2"/>
              </a:solidFill>
              <a:latin typeface="Open Sans"/>
              <a:ea typeface="Open Sans"/>
              <a:cs typeface="Open Sans"/>
              <a:sym typeface="Open Sans"/>
            </a:endParaRPr>
          </a:p>
          <a:p>
            <a:pPr indent="0" lvl="0" marL="228600" rtl="0" algn="l">
              <a:spcBef>
                <a:spcPts val="400"/>
              </a:spcBef>
              <a:spcAft>
                <a:spcPts val="0"/>
              </a:spcAft>
              <a:buClr>
                <a:srgbClr val="000000"/>
              </a:buClr>
              <a:buSzPts val="2000"/>
              <a:buFont typeface="Arial"/>
              <a:buNone/>
            </a:pPr>
            <a:r>
              <a:t/>
            </a:r>
            <a:endParaRPr sz="1600">
              <a:solidFill>
                <a:srgbClr val="41AB9E"/>
              </a:solidFill>
            </a:endParaRPr>
          </a:p>
          <a:p>
            <a:pPr indent="0" lvl="0" marL="228600" rtl="0" algn="l">
              <a:spcBef>
                <a:spcPts val="400"/>
              </a:spcBef>
              <a:spcAft>
                <a:spcPts val="0"/>
              </a:spcAft>
              <a:buClr>
                <a:srgbClr val="000000"/>
              </a:buClr>
              <a:buSzPts val="2000"/>
              <a:buFont typeface="Arial"/>
              <a:buNone/>
            </a:pPr>
            <a:r>
              <a:rPr b="1" lang="en" sz="1600">
                <a:solidFill>
                  <a:srgbClr val="41AB9E"/>
                </a:solidFill>
                <a:latin typeface="Open Sans"/>
                <a:ea typeface="Open Sans"/>
                <a:cs typeface="Open Sans"/>
                <a:sym typeface="Open Sans"/>
              </a:rPr>
              <a:t>Vision</a:t>
            </a:r>
            <a:r>
              <a:rPr lang="en" sz="1600">
                <a:solidFill>
                  <a:srgbClr val="0097A7"/>
                </a:solidFill>
                <a:latin typeface="Open Sans"/>
                <a:ea typeface="Open Sans"/>
                <a:cs typeface="Open Sans"/>
                <a:sym typeface="Open Sans"/>
              </a:rPr>
              <a:t> </a:t>
            </a:r>
            <a:endParaRPr sz="1600">
              <a:solidFill>
                <a:srgbClr val="0097A7"/>
              </a:solidFill>
              <a:latin typeface="Open Sans"/>
              <a:ea typeface="Open Sans"/>
              <a:cs typeface="Open Sans"/>
              <a:sym typeface="Open Sans"/>
            </a:endParaRPr>
          </a:p>
          <a:p>
            <a:pPr indent="0" lvl="0" marL="228600" rtl="0" algn="l">
              <a:spcBef>
                <a:spcPts val="400"/>
              </a:spcBef>
              <a:spcAft>
                <a:spcPts val="0"/>
              </a:spcAft>
              <a:buClr>
                <a:srgbClr val="000000"/>
              </a:buClr>
              <a:buSzPts val="2000"/>
              <a:buFont typeface="Arial"/>
              <a:buNone/>
            </a:pPr>
            <a:r>
              <a:rPr lang="en" sz="1600">
                <a:solidFill>
                  <a:schemeClr val="dk2"/>
                </a:solidFill>
                <a:latin typeface="Open Sans"/>
                <a:ea typeface="Open Sans"/>
                <a:cs typeface="Open Sans"/>
                <a:sym typeface="Open Sans"/>
              </a:rPr>
              <a:t>All providers will routinely access the best available evidence for diagnosis and treatment to provide the best possible care everywhere.</a:t>
            </a:r>
            <a:endParaRPr>
              <a:solidFill>
                <a:schemeClr val="dk2"/>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8"/>
          <p:cNvSpPr txBox="1"/>
          <p:nvPr>
            <p:ph type="title"/>
          </p:nvPr>
        </p:nvSpPr>
        <p:spPr>
          <a:xfrm>
            <a:off x="800100" y="2"/>
            <a:ext cx="7543800" cy="1007400"/>
          </a:xfrm>
          <a:prstGeom prst="rect">
            <a:avLst/>
          </a:prstGeom>
        </p:spPr>
        <p:txBody>
          <a:bodyPr anchorCtr="0" anchor="b" bIns="60950" lIns="121900" spcFirstLastPara="1" rIns="121900" wrap="square" tIns="60950">
            <a:noAutofit/>
          </a:bodyPr>
          <a:lstStyle/>
          <a:p>
            <a:pPr indent="0" lvl="0" marL="0" rtl="0" algn="l">
              <a:spcBef>
                <a:spcPts val="0"/>
              </a:spcBef>
              <a:spcAft>
                <a:spcPts val="0"/>
              </a:spcAft>
              <a:buNone/>
            </a:pPr>
            <a:r>
              <a:rPr lang="en" sz="3100">
                <a:solidFill>
                  <a:srgbClr val="41AB9E"/>
                </a:solidFill>
              </a:rPr>
              <a:t>Better Evidence </a:t>
            </a:r>
            <a:r>
              <a:rPr lang="en" sz="3100">
                <a:solidFill>
                  <a:srgbClr val="41AB9E"/>
                </a:solidFill>
              </a:rPr>
              <a:t>Collaboration Model</a:t>
            </a:r>
            <a:endParaRPr sz="3100">
              <a:solidFill>
                <a:srgbClr val="41AB9E"/>
              </a:solidFill>
            </a:endParaRPr>
          </a:p>
        </p:txBody>
      </p:sp>
      <p:grpSp>
        <p:nvGrpSpPr>
          <p:cNvPr id="289" name="Google Shape;289;p38"/>
          <p:cNvGrpSpPr/>
          <p:nvPr/>
        </p:nvGrpSpPr>
        <p:grpSpPr>
          <a:xfrm>
            <a:off x="259100" y="1239599"/>
            <a:ext cx="8648400" cy="3704276"/>
            <a:chOff x="259100" y="1163399"/>
            <a:chExt cx="8648400" cy="3704276"/>
          </a:xfrm>
        </p:grpSpPr>
        <p:grpSp>
          <p:nvGrpSpPr>
            <p:cNvPr id="290" name="Google Shape;290;p38"/>
            <p:cNvGrpSpPr/>
            <p:nvPr/>
          </p:nvGrpSpPr>
          <p:grpSpPr>
            <a:xfrm>
              <a:off x="259100" y="1326663"/>
              <a:ext cx="8648400" cy="3541013"/>
              <a:chOff x="259100" y="1479063"/>
              <a:chExt cx="8648400" cy="3541013"/>
            </a:xfrm>
          </p:grpSpPr>
          <p:sp>
            <p:nvSpPr>
              <p:cNvPr id="291" name="Google Shape;291;p38"/>
              <p:cNvSpPr txBox="1"/>
              <p:nvPr/>
            </p:nvSpPr>
            <p:spPr>
              <a:xfrm>
                <a:off x="5902682" y="1867625"/>
                <a:ext cx="2998800" cy="450000"/>
              </a:xfrm>
              <a:prstGeom prst="rect">
                <a:avLst/>
              </a:prstGeom>
              <a:solidFill>
                <a:srgbClr val="41AB9E"/>
              </a:solidFill>
              <a:ln cap="flat" cmpd="sng" w="9525">
                <a:solidFill>
                  <a:srgbClr val="41AB9E"/>
                </a:solidFill>
                <a:prstDash val="solid"/>
                <a:round/>
                <a:headEnd len="sm" w="sm" type="none"/>
                <a:tailEnd len="sm" w="sm" type="none"/>
              </a:ln>
            </p:spPr>
            <p:txBody>
              <a:bodyPr anchorCtr="0" anchor="ctr" bIns="60925" lIns="121900" spcFirstLastPara="1" rIns="121900" wrap="square" tIns="60925">
                <a:noAutofit/>
              </a:bodyPr>
              <a:lstStyle/>
              <a:p>
                <a:pPr indent="0" lvl="0" marL="0" rtl="0" algn="ctr">
                  <a:spcBef>
                    <a:spcPts val="0"/>
                  </a:spcBef>
                  <a:spcAft>
                    <a:spcPts val="0"/>
                  </a:spcAft>
                  <a:buNone/>
                </a:pPr>
                <a:r>
                  <a:rPr lang="en" sz="1900">
                    <a:solidFill>
                      <a:schemeClr val="lt1"/>
                    </a:solidFill>
                    <a:latin typeface="Open Sans"/>
                    <a:ea typeface="Open Sans"/>
                    <a:cs typeface="Open Sans"/>
                    <a:sym typeface="Open Sans"/>
                  </a:rPr>
                  <a:t>Medical Schools</a:t>
                </a:r>
                <a:endParaRPr b="1" sz="1600">
                  <a:solidFill>
                    <a:schemeClr val="lt1"/>
                  </a:solidFill>
                  <a:latin typeface="Open Sans"/>
                  <a:ea typeface="Open Sans"/>
                  <a:cs typeface="Open Sans"/>
                  <a:sym typeface="Open Sans"/>
                </a:endParaRPr>
              </a:p>
            </p:txBody>
          </p:sp>
          <p:sp>
            <p:nvSpPr>
              <p:cNvPr id="292" name="Google Shape;292;p38"/>
              <p:cNvSpPr txBox="1"/>
              <p:nvPr/>
            </p:nvSpPr>
            <p:spPr>
              <a:xfrm>
                <a:off x="2400653" y="1867613"/>
                <a:ext cx="2946000" cy="450000"/>
              </a:xfrm>
              <a:prstGeom prst="rect">
                <a:avLst/>
              </a:prstGeom>
              <a:solidFill>
                <a:srgbClr val="41AB9E"/>
              </a:solidFill>
              <a:ln cap="flat" cmpd="sng" w="9525">
                <a:solidFill>
                  <a:srgbClr val="41AB9E"/>
                </a:solidFill>
                <a:prstDash val="solid"/>
                <a:round/>
                <a:headEnd len="sm" w="sm" type="none"/>
                <a:tailEnd len="sm" w="sm" type="none"/>
              </a:ln>
            </p:spPr>
            <p:txBody>
              <a:bodyPr anchorCtr="0" anchor="ctr" bIns="60925" lIns="121900" spcFirstLastPara="1" rIns="121900" wrap="square" tIns="60925">
                <a:noAutofit/>
              </a:bodyPr>
              <a:lstStyle/>
              <a:p>
                <a:pPr indent="0" lvl="0" marL="0" rtl="0" algn="ctr">
                  <a:spcBef>
                    <a:spcPts val="0"/>
                  </a:spcBef>
                  <a:spcAft>
                    <a:spcPts val="0"/>
                  </a:spcAft>
                  <a:buNone/>
                </a:pPr>
                <a:r>
                  <a:rPr lang="en" sz="1900">
                    <a:solidFill>
                      <a:schemeClr val="lt1"/>
                    </a:solidFill>
                    <a:latin typeface="Open Sans"/>
                    <a:ea typeface="Open Sans"/>
                    <a:cs typeface="Open Sans"/>
                    <a:sym typeface="Open Sans"/>
                  </a:rPr>
                  <a:t>Better Evidence</a:t>
                </a:r>
                <a:endParaRPr b="1" sz="1600">
                  <a:solidFill>
                    <a:schemeClr val="lt1"/>
                  </a:solidFill>
                  <a:latin typeface="Open Sans"/>
                  <a:ea typeface="Open Sans"/>
                  <a:cs typeface="Open Sans"/>
                  <a:sym typeface="Open Sans"/>
                </a:endParaRPr>
              </a:p>
            </p:txBody>
          </p:sp>
          <p:sp>
            <p:nvSpPr>
              <p:cNvPr id="293" name="Google Shape;293;p38"/>
              <p:cNvSpPr txBox="1"/>
              <p:nvPr/>
            </p:nvSpPr>
            <p:spPr>
              <a:xfrm>
                <a:off x="259125" y="1867625"/>
                <a:ext cx="1585500" cy="450000"/>
              </a:xfrm>
              <a:prstGeom prst="rect">
                <a:avLst/>
              </a:prstGeom>
              <a:solidFill>
                <a:srgbClr val="41AB9E"/>
              </a:solidFill>
              <a:ln cap="flat" cmpd="sng" w="9525">
                <a:solidFill>
                  <a:srgbClr val="41AB9E"/>
                </a:solidFill>
                <a:prstDash val="solid"/>
                <a:round/>
                <a:headEnd len="sm" w="sm" type="none"/>
                <a:tailEnd len="sm" w="sm" type="none"/>
              </a:ln>
            </p:spPr>
            <p:txBody>
              <a:bodyPr anchorCtr="0" anchor="ctr" bIns="60925" lIns="121900" spcFirstLastPara="1" rIns="121900" wrap="square" tIns="60925">
                <a:noAutofit/>
              </a:bodyPr>
              <a:lstStyle/>
              <a:p>
                <a:pPr indent="0" lvl="0" marL="0" rtl="0" algn="ctr">
                  <a:spcBef>
                    <a:spcPts val="0"/>
                  </a:spcBef>
                  <a:spcAft>
                    <a:spcPts val="0"/>
                  </a:spcAft>
                  <a:buNone/>
                </a:pPr>
                <a:r>
                  <a:rPr lang="en" sz="1900">
                    <a:solidFill>
                      <a:schemeClr val="lt1"/>
                    </a:solidFill>
                    <a:latin typeface="Open Sans"/>
                    <a:ea typeface="Open Sans"/>
                    <a:cs typeface="Open Sans"/>
                    <a:sym typeface="Open Sans"/>
                  </a:rPr>
                  <a:t>UpToDate</a:t>
                </a:r>
                <a:endParaRPr b="1" sz="1600">
                  <a:solidFill>
                    <a:schemeClr val="lt1"/>
                  </a:solidFill>
                  <a:latin typeface="Open Sans"/>
                  <a:ea typeface="Open Sans"/>
                  <a:cs typeface="Open Sans"/>
                  <a:sym typeface="Open Sans"/>
                </a:endParaRPr>
              </a:p>
            </p:txBody>
          </p:sp>
          <p:cxnSp>
            <p:nvCxnSpPr>
              <p:cNvPr id="294" name="Google Shape;294;p38"/>
              <p:cNvCxnSpPr>
                <a:stCxn id="293" idx="3"/>
                <a:endCxn id="292" idx="1"/>
              </p:cNvCxnSpPr>
              <p:nvPr/>
            </p:nvCxnSpPr>
            <p:spPr>
              <a:xfrm>
                <a:off x="1844625" y="2092625"/>
                <a:ext cx="555900" cy="0"/>
              </a:xfrm>
              <a:prstGeom prst="straightConnector1">
                <a:avLst/>
              </a:prstGeom>
              <a:noFill/>
              <a:ln cap="flat" cmpd="sng" w="28575">
                <a:solidFill>
                  <a:schemeClr val="dk1"/>
                </a:solidFill>
                <a:prstDash val="solid"/>
                <a:round/>
                <a:headEnd len="med" w="med" type="triangle"/>
                <a:tailEnd len="med" w="med" type="triangle"/>
              </a:ln>
            </p:spPr>
          </p:cxnSp>
          <p:cxnSp>
            <p:nvCxnSpPr>
              <p:cNvPr id="295" name="Google Shape;295;p38"/>
              <p:cNvCxnSpPr>
                <a:stCxn id="292" idx="3"/>
                <a:endCxn id="291" idx="1"/>
              </p:cNvCxnSpPr>
              <p:nvPr/>
            </p:nvCxnSpPr>
            <p:spPr>
              <a:xfrm>
                <a:off x="5346653" y="2092613"/>
                <a:ext cx="555900" cy="0"/>
              </a:xfrm>
              <a:prstGeom prst="straightConnector1">
                <a:avLst/>
              </a:prstGeom>
              <a:noFill/>
              <a:ln cap="flat" cmpd="sng" w="28575">
                <a:solidFill>
                  <a:schemeClr val="dk1"/>
                </a:solidFill>
                <a:prstDash val="solid"/>
                <a:round/>
                <a:headEnd len="med" w="med" type="triangle"/>
                <a:tailEnd len="med" w="med" type="triangle"/>
              </a:ln>
            </p:spPr>
          </p:cxnSp>
          <p:grpSp>
            <p:nvGrpSpPr>
              <p:cNvPr id="296" name="Google Shape;296;p38"/>
              <p:cNvGrpSpPr/>
              <p:nvPr/>
            </p:nvGrpSpPr>
            <p:grpSpPr>
              <a:xfrm>
                <a:off x="2400650" y="2445725"/>
                <a:ext cx="2946000" cy="1067100"/>
                <a:chOff x="2026750" y="2408075"/>
                <a:chExt cx="2946000" cy="1067100"/>
              </a:xfrm>
            </p:grpSpPr>
            <p:sp>
              <p:nvSpPr>
                <p:cNvPr id="297" name="Google Shape;297;p38"/>
                <p:cNvSpPr txBox="1"/>
                <p:nvPr/>
              </p:nvSpPr>
              <p:spPr>
                <a:xfrm>
                  <a:off x="2026750" y="2408075"/>
                  <a:ext cx="2946000" cy="2943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100">
                      <a:highlight>
                        <a:schemeClr val="lt1"/>
                      </a:highlight>
                      <a:latin typeface="Open Sans"/>
                      <a:ea typeface="Open Sans"/>
                      <a:cs typeface="Open Sans"/>
                      <a:sym typeface="Open Sans"/>
                    </a:rPr>
                    <a:t>Identify eligible schools</a:t>
                  </a:r>
                  <a:endParaRPr sz="1100">
                    <a:highlight>
                      <a:schemeClr val="lt1"/>
                    </a:highlight>
                    <a:latin typeface="Open Sans"/>
                    <a:ea typeface="Open Sans"/>
                    <a:cs typeface="Open Sans"/>
                    <a:sym typeface="Open Sans"/>
                  </a:endParaRPr>
                </a:p>
              </p:txBody>
            </p:sp>
            <p:sp>
              <p:nvSpPr>
                <p:cNvPr id="298" name="Google Shape;298;p38"/>
                <p:cNvSpPr txBox="1"/>
                <p:nvPr/>
              </p:nvSpPr>
              <p:spPr>
                <a:xfrm>
                  <a:off x="2026750" y="2792825"/>
                  <a:ext cx="2946000" cy="2943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highlight>
                        <a:schemeClr val="lt1"/>
                      </a:highlight>
                      <a:latin typeface="Open Sans"/>
                      <a:ea typeface="Open Sans"/>
                      <a:cs typeface="Open Sans"/>
                      <a:sym typeface="Open Sans"/>
                    </a:rPr>
                    <a:t>Support schools in gaining access</a:t>
                  </a:r>
                  <a:endParaRPr sz="1100">
                    <a:highlight>
                      <a:schemeClr val="lt1"/>
                    </a:highlight>
                    <a:latin typeface="Open Sans"/>
                    <a:ea typeface="Open Sans"/>
                    <a:cs typeface="Open Sans"/>
                    <a:sym typeface="Open Sans"/>
                  </a:endParaRPr>
                </a:p>
              </p:txBody>
            </p:sp>
            <p:sp>
              <p:nvSpPr>
                <p:cNvPr id="299" name="Google Shape;299;p38"/>
                <p:cNvSpPr txBox="1"/>
                <p:nvPr/>
              </p:nvSpPr>
              <p:spPr>
                <a:xfrm>
                  <a:off x="2026750" y="3180875"/>
                  <a:ext cx="2946000" cy="2943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highlight>
                        <a:schemeClr val="lt1"/>
                      </a:highlight>
                      <a:latin typeface="Open Sans"/>
                      <a:ea typeface="Open Sans"/>
                      <a:cs typeface="Open Sans"/>
                      <a:sym typeface="Open Sans"/>
                    </a:rPr>
                    <a:t>Facilitate use of the tool</a:t>
                  </a:r>
                  <a:endParaRPr sz="1100">
                    <a:highlight>
                      <a:schemeClr val="lt1"/>
                    </a:highlight>
                    <a:latin typeface="Open Sans"/>
                    <a:ea typeface="Open Sans"/>
                    <a:cs typeface="Open Sans"/>
                    <a:sym typeface="Open Sans"/>
                  </a:endParaRPr>
                </a:p>
              </p:txBody>
            </p:sp>
          </p:grpSp>
          <p:grpSp>
            <p:nvGrpSpPr>
              <p:cNvPr id="300" name="Google Shape;300;p38"/>
              <p:cNvGrpSpPr/>
              <p:nvPr/>
            </p:nvGrpSpPr>
            <p:grpSpPr>
              <a:xfrm>
                <a:off x="5902750" y="2412150"/>
                <a:ext cx="3004750" cy="2607925"/>
                <a:chOff x="5902750" y="2412150"/>
                <a:chExt cx="3004750" cy="2607925"/>
              </a:xfrm>
            </p:grpSpPr>
            <p:sp>
              <p:nvSpPr>
                <p:cNvPr id="301" name="Google Shape;301;p38"/>
                <p:cNvSpPr txBox="1"/>
                <p:nvPr/>
              </p:nvSpPr>
              <p:spPr>
                <a:xfrm>
                  <a:off x="5902750" y="2412150"/>
                  <a:ext cx="2998800" cy="379500"/>
                </a:xfrm>
                <a:prstGeom prst="rect">
                  <a:avLst/>
                </a:prstGeom>
                <a:no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Open Sans"/>
                      <a:ea typeface="Open Sans"/>
                      <a:cs typeface="Open Sans"/>
                      <a:sym typeface="Open Sans"/>
                    </a:rPr>
                    <a:t>Manage and promote the program on site</a:t>
                  </a:r>
                  <a:endParaRPr sz="1100">
                    <a:latin typeface="Open Sans"/>
                    <a:ea typeface="Open Sans"/>
                    <a:cs typeface="Open Sans"/>
                    <a:sym typeface="Open Sans"/>
                  </a:endParaRPr>
                </a:p>
              </p:txBody>
            </p:sp>
            <p:sp>
              <p:nvSpPr>
                <p:cNvPr id="302" name="Google Shape;302;p38"/>
                <p:cNvSpPr txBox="1"/>
                <p:nvPr/>
              </p:nvSpPr>
              <p:spPr>
                <a:xfrm>
                  <a:off x="5908700" y="2879856"/>
                  <a:ext cx="2998800" cy="2943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highlight>
                        <a:schemeClr val="lt1"/>
                      </a:highlight>
                      <a:latin typeface="Open Sans"/>
                      <a:ea typeface="Open Sans"/>
                      <a:cs typeface="Open Sans"/>
                      <a:sym typeface="Open Sans"/>
                    </a:rPr>
                    <a:t>Communicate to stakeholders</a:t>
                  </a:r>
                  <a:endParaRPr sz="1100">
                    <a:highlight>
                      <a:schemeClr val="lt1"/>
                    </a:highlight>
                    <a:latin typeface="Open Sans"/>
                    <a:ea typeface="Open Sans"/>
                    <a:cs typeface="Open Sans"/>
                    <a:sym typeface="Open Sans"/>
                  </a:endParaRPr>
                </a:p>
              </p:txBody>
            </p:sp>
            <p:sp>
              <p:nvSpPr>
                <p:cNvPr id="303" name="Google Shape;303;p38"/>
                <p:cNvSpPr txBox="1"/>
                <p:nvPr/>
              </p:nvSpPr>
              <p:spPr>
                <a:xfrm>
                  <a:off x="5902750" y="3262363"/>
                  <a:ext cx="2998800" cy="4500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highlight>
                        <a:schemeClr val="lt1"/>
                      </a:highlight>
                      <a:latin typeface="Open Sans"/>
                      <a:ea typeface="Open Sans"/>
                      <a:cs typeface="Open Sans"/>
                      <a:sym typeface="Open Sans"/>
                    </a:rPr>
                    <a:t>Aid in onboarding and training students and faculty</a:t>
                  </a:r>
                  <a:endParaRPr sz="1100">
                    <a:highlight>
                      <a:schemeClr val="lt1"/>
                    </a:highlight>
                    <a:latin typeface="Open Sans"/>
                    <a:ea typeface="Open Sans"/>
                    <a:cs typeface="Open Sans"/>
                    <a:sym typeface="Open Sans"/>
                  </a:endParaRPr>
                </a:p>
              </p:txBody>
            </p:sp>
            <p:sp>
              <p:nvSpPr>
                <p:cNvPr id="304" name="Google Shape;304;p38"/>
                <p:cNvSpPr txBox="1"/>
                <p:nvPr/>
              </p:nvSpPr>
              <p:spPr>
                <a:xfrm>
                  <a:off x="5904325" y="3800569"/>
                  <a:ext cx="2998800" cy="6813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highlight>
                        <a:schemeClr val="lt1"/>
                      </a:highlight>
                      <a:latin typeface="Open Sans"/>
                      <a:ea typeface="Open Sans"/>
                      <a:cs typeface="Open Sans"/>
                      <a:sym typeface="Open Sans"/>
                    </a:rPr>
                    <a:t>Support graduating trainees in enrolling in the Better Evidence for Provider program to ensure continued access</a:t>
                  </a:r>
                  <a:endParaRPr sz="1100">
                    <a:highlight>
                      <a:schemeClr val="lt1"/>
                    </a:highlight>
                    <a:latin typeface="Open Sans"/>
                    <a:ea typeface="Open Sans"/>
                    <a:cs typeface="Open Sans"/>
                    <a:sym typeface="Open Sans"/>
                  </a:endParaRPr>
                </a:p>
              </p:txBody>
            </p:sp>
            <p:sp>
              <p:nvSpPr>
                <p:cNvPr id="305" name="Google Shape;305;p38"/>
                <p:cNvSpPr txBox="1"/>
                <p:nvPr/>
              </p:nvSpPr>
              <p:spPr>
                <a:xfrm>
                  <a:off x="5908700" y="4570075"/>
                  <a:ext cx="2998800" cy="4500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Open Sans"/>
                      <a:ea typeface="Open Sans"/>
                      <a:cs typeface="Open Sans"/>
                      <a:sym typeface="Open Sans"/>
                    </a:rPr>
                    <a:t>Provide feedback to Better Evidence for program improvement</a:t>
                  </a:r>
                  <a:endParaRPr sz="1100">
                    <a:highlight>
                      <a:schemeClr val="lt1"/>
                    </a:highlight>
                    <a:latin typeface="Open Sans"/>
                    <a:ea typeface="Open Sans"/>
                    <a:cs typeface="Open Sans"/>
                    <a:sym typeface="Open Sans"/>
                  </a:endParaRPr>
                </a:p>
              </p:txBody>
            </p:sp>
          </p:grpSp>
          <p:grpSp>
            <p:nvGrpSpPr>
              <p:cNvPr id="306" name="Google Shape;306;p38"/>
              <p:cNvGrpSpPr/>
              <p:nvPr/>
            </p:nvGrpSpPr>
            <p:grpSpPr>
              <a:xfrm>
                <a:off x="259100" y="1479063"/>
                <a:ext cx="1585525" cy="1614388"/>
                <a:chOff x="259100" y="1479063"/>
                <a:chExt cx="1585525" cy="1614388"/>
              </a:xfrm>
            </p:grpSpPr>
            <p:sp>
              <p:nvSpPr>
                <p:cNvPr id="307" name="Google Shape;307;p38"/>
                <p:cNvSpPr txBox="1"/>
                <p:nvPr/>
              </p:nvSpPr>
              <p:spPr>
                <a:xfrm>
                  <a:off x="259100" y="2412150"/>
                  <a:ext cx="1585500" cy="681300"/>
                </a:xfrm>
                <a:prstGeom prst="rect">
                  <a:avLst/>
                </a:prstGeom>
                <a:no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Open Sans"/>
                      <a:ea typeface="Open Sans"/>
                      <a:cs typeface="Open Sans"/>
                      <a:sym typeface="Open Sans"/>
                    </a:rPr>
                    <a:t>Build and maintain updated digital tool/app</a:t>
                  </a:r>
                  <a:endParaRPr sz="1100">
                    <a:latin typeface="Open Sans"/>
                    <a:ea typeface="Open Sans"/>
                    <a:cs typeface="Open Sans"/>
                    <a:sym typeface="Open Sans"/>
                  </a:endParaRPr>
                </a:p>
              </p:txBody>
            </p:sp>
            <p:sp>
              <p:nvSpPr>
                <p:cNvPr id="308" name="Google Shape;308;p38"/>
                <p:cNvSpPr txBox="1"/>
                <p:nvPr/>
              </p:nvSpPr>
              <p:spPr>
                <a:xfrm>
                  <a:off x="259125" y="1479063"/>
                  <a:ext cx="1585500" cy="294300"/>
                </a:xfrm>
                <a:prstGeom prst="rect">
                  <a:avLst/>
                </a:prstGeom>
                <a:solidFill>
                  <a:srgbClr val="FFFFFF"/>
                </a:solidFill>
                <a:ln cap="flat" cmpd="sng" w="9525">
                  <a:solidFill>
                    <a:srgbClr val="41AB9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100">
                      <a:highlight>
                        <a:schemeClr val="lt1"/>
                      </a:highlight>
                      <a:latin typeface="Open Sans"/>
                      <a:ea typeface="Open Sans"/>
                      <a:cs typeface="Open Sans"/>
                      <a:sym typeface="Open Sans"/>
                    </a:rPr>
                    <a:t>Donate subscriptions</a:t>
                  </a:r>
                  <a:endParaRPr sz="1100">
                    <a:highlight>
                      <a:schemeClr val="lt1"/>
                    </a:highlight>
                    <a:latin typeface="Open Sans"/>
                    <a:ea typeface="Open Sans"/>
                    <a:cs typeface="Open Sans"/>
                    <a:sym typeface="Open Sans"/>
                  </a:endParaRPr>
                </a:p>
              </p:txBody>
            </p:sp>
          </p:grpSp>
        </p:grpSp>
        <p:sp>
          <p:nvSpPr>
            <p:cNvPr id="309" name="Google Shape;309;p38"/>
            <p:cNvSpPr/>
            <p:nvPr/>
          </p:nvSpPr>
          <p:spPr>
            <a:xfrm>
              <a:off x="1883975" y="1163399"/>
              <a:ext cx="5219003" cy="376930"/>
            </a:xfrm>
            <a:custGeom>
              <a:rect b="b" l="l" r="r" t="t"/>
              <a:pathLst>
                <a:path extrusionOk="0" h="33401" w="201331">
                  <a:moveTo>
                    <a:pt x="0" y="33401"/>
                  </a:moveTo>
                  <a:cubicBezTo>
                    <a:pt x="36278" y="9213"/>
                    <a:pt x="83709" y="-4608"/>
                    <a:pt x="126873" y="1560"/>
                  </a:cubicBezTo>
                  <a:cubicBezTo>
                    <a:pt x="149621" y="4811"/>
                    <a:pt x="171962" y="12345"/>
                    <a:pt x="192514" y="22624"/>
                  </a:cubicBezTo>
                  <a:cubicBezTo>
                    <a:pt x="195936" y="24335"/>
                    <a:pt x="197909" y="28261"/>
                    <a:pt x="201331" y="29972"/>
                  </a:cubicBezTo>
                </a:path>
              </a:pathLst>
            </a:custGeom>
            <a:noFill/>
            <a:ln cap="flat" cmpd="sng" w="28575">
              <a:solidFill>
                <a:schemeClr val="dk1"/>
              </a:solidFill>
              <a:prstDash val="solid"/>
              <a:round/>
              <a:headEnd len="med" w="med" type="none"/>
              <a:tailEnd len="med" w="med" type="triangle"/>
            </a:ln>
          </p:spPr>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39"/>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41AB9E"/>
                </a:solidFill>
              </a:rPr>
              <a:t>What is UpToDate</a:t>
            </a:r>
            <a:endParaRPr sz="4000">
              <a:solidFill>
                <a:srgbClr val="41AB9E"/>
              </a:solidFill>
            </a:endParaRPr>
          </a:p>
        </p:txBody>
      </p:sp>
      <p:sp>
        <p:nvSpPr>
          <p:cNvPr id="316" name="Google Shape;316;p39"/>
          <p:cNvSpPr txBox="1"/>
          <p:nvPr>
            <p:ph idx="1" type="body"/>
          </p:nvPr>
        </p:nvSpPr>
        <p:spPr>
          <a:xfrm>
            <a:off x="457200" y="1145381"/>
            <a:ext cx="8229600" cy="34098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Font typeface="Open Sans"/>
              <a:buChar char="•"/>
            </a:pPr>
            <a:r>
              <a:rPr lang="en" sz="2100"/>
              <a:t>UpToDate is a clinical decision support tool authored by 7,100 world-renowned physicians who synthesize the most recent medical information into trusted, evidence-based recommendations accessible via the web or download, on a computer or a smartphone. </a:t>
            </a:r>
            <a:endParaRPr sz="2100"/>
          </a:p>
          <a:p>
            <a:pPr indent="0" lvl="0" marL="457200" rtl="0" algn="l">
              <a:spcBef>
                <a:spcPts val="0"/>
              </a:spcBef>
              <a:spcAft>
                <a:spcPts val="0"/>
              </a:spcAft>
              <a:buNone/>
            </a:pPr>
            <a:r>
              <a:t/>
            </a:r>
            <a:endParaRPr sz="1500"/>
          </a:p>
          <a:p>
            <a:pPr indent="-368300" lvl="0" marL="457200" rtl="0" algn="l">
              <a:spcBef>
                <a:spcPts val="0"/>
              </a:spcBef>
              <a:spcAft>
                <a:spcPts val="0"/>
              </a:spcAft>
              <a:buSzPts val="2200"/>
              <a:buFont typeface="Open Sans"/>
              <a:buChar char="•"/>
            </a:pPr>
            <a:r>
              <a:rPr lang="en" sz="2100"/>
              <a:t>Over 1.9 million clinicians in over 190 countries rely on UpToDate to find the answers to pressing questions.</a:t>
            </a:r>
            <a:r>
              <a:rPr lang="en" sz="2200"/>
              <a:t> </a:t>
            </a:r>
            <a:endParaRPr sz="2200"/>
          </a:p>
          <a:p>
            <a:pPr indent="0" lvl="0" marL="457200" rtl="0" algn="l">
              <a:spcBef>
                <a:spcPts val="0"/>
              </a:spcBef>
              <a:spcAft>
                <a:spcPts val="0"/>
              </a:spcAft>
              <a:buNone/>
            </a:pPr>
            <a:r>
              <a:t/>
            </a:r>
            <a:endParaRPr sz="1500"/>
          </a:p>
          <a:p>
            <a:pPr indent="-361950" lvl="0" marL="457200" rtl="0" algn="l">
              <a:spcBef>
                <a:spcPts val="0"/>
              </a:spcBef>
              <a:spcAft>
                <a:spcPts val="0"/>
              </a:spcAft>
              <a:buSzPts val="2100"/>
              <a:buFont typeface="Open Sans"/>
              <a:buChar char="•"/>
            </a:pPr>
            <a:r>
              <a:rPr lang="en" sz="2100"/>
              <a:t>Every day, clinicians view topics covering 25 specialties over 1.6 million times.</a:t>
            </a:r>
            <a:endParaRPr sz="2100"/>
          </a:p>
        </p:txBody>
      </p:sp>
      <p:sp>
        <p:nvSpPr>
          <p:cNvPr id="317" name="Google Shape;317;p39"/>
          <p:cNvSpPr txBox="1"/>
          <p:nvPr>
            <p:ph idx="12" type="sldNum"/>
          </p:nvPr>
        </p:nvSpPr>
        <p:spPr>
          <a:xfrm>
            <a:off x="7010400" y="4999049"/>
            <a:ext cx="2133600" cy="138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0"/>
          <p:cNvSpPr txBox="1"/>
          <p:nvPr>
            <p:ph type="title"/>
          </p:nvPr>
        </p:nvSpPr>
        <p:spPr>
          <a:xfrm>
            <a:off x="457200" y="205978"/>
            <a:ext cx="8229600" cy="82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000">
                <a:solidFill>
                  <a:srgbClr val="41AB9E"/>
                </a:solidFill>
              </a:rPr>
              <a:t>What is UpToDate?</a:t>
            </a:r>
            <a:endParaRPr sz="4000">
              <a:solidFill>
                <a:srgbClr val="41AB9E"/>
              </a:solidFill>
            </a:endParaRPr>
          </a:p>
        </p:txBody>
      </p:sp>
      <p:sp>
        <p:nvSpPr>
          <p:cNvPr id="324" name="Google Shape;324;p40"/>
          <p:cNvSpPr txBox="1"/>
          <p:nvPr>
            <p:ph idx="12" type="sldNum"/>
          </p:nvPr>
        </p:nvSpPr>
        <p:spPr>
          <a:xfrm>
            <a:off x="7010400" y="4999049"/>
            <a:ext cx="2133600" cy="1386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25" name="Google Shape;325;p40"/>
          <p:cNvPicPr preferRelativeResize="0"/>
          <p:nvPr/>
        </p:nvPicPr>
        <p:blipFill rotWithShape="1">
          <a:blip r:embed="rId3">
            <a:alphaModFix/>
          </a:blip>
          <a:srcRect b="0" l="0" r="0" t="0"/>
          <a:stretch/>
        </p:blipFill>
        <p:spPr>
          <a:xfrm>
            <a:off x="457200" y="1323400"/>
            <a:ext cx="4743199" cy="3149999"/>
          </a:xfrm>
          <a:prstGeom prst="rect">
            <a:avLst/>
          </a:prstGeom>
          <a:noFill/>
          <a:ln>
            <a:noFill/>
          </a:ln>
        </p:spPr>
      </p:pic>
      <p:sp>
        <p:nvSpPr>
          <p:cNvPr id="326" name="Google Shape;326;p40"/>
          <p:cNvSpPr txBox="1"/>
          <p:nvPr/>
        </p:nvSpPr>
        <p:spPr>
          <a:xfrm>
            <a:off x="5211725" y="1323400"/>
            <a:ext cx="3765600" cy="3675600"/>
          </a:xfrm>
          <a:prstGeom prst="rect">
            <a:avLst/>
          </a:prstGeom>
          <a:noFill/>
          <a:ln>
            <a:noFill/>
          </a:ln>
        </p:spPr>
        <p:txBody>
          <a:bodyPr anchorCtr="0" anchor="t" bIns="91425" lIns="91425" spcFirstLastPara="1" rIns="91425" wrap="square" tIns="91425">
            <a:noAutofit/>
          </a:bodyPr>
          <a:lstStyle/>
          <a:p>
            <a:pPr indent="-368300" lvl="0" marL="457200" marR="0" rtl="0" algn="l">
              <a:lnSpc>
                <a:spcPct val="100000"/>
              </a:lnSpc>
              <a:spcBef>
                <a:spcPts val="0"/>
              </a:spcBef>
              <a:spcAft>
                <a:spcPts val="0"/>
              </a:spcAft>
              <a:buClr>
                <a:schemeClr val="dk2"/>
              </a:buClr>
              <a:buSzPts val="2200"/>
              <a:buChar char="•"/>
            </a:pPr>
            <a:r>
              <a:rPr lang="en" sz="2200">
                <a:solidFill>
                  <a:schemeClr val="dk2"/>
                </a:solidFill>
                <a:latin typeface="Open Sans"/>
                <a:ea typeface="Open Sans"/>
                <a:cs typeface="Open Sans"/>
                <a:sym typeface="Open Sans"/>
              </a:rPr>
              <a:t>UpToDate impacts </a:t>
            </a:r>
            <a:r>
              <a:rPr b="1" lang="en" sz="2200">
                <a:solidFill>
                  <a:schemeClr val="dk2"/>
                </a:solidFill>
                <a:latin typeface="Open Sans"/>
                <a:ea typeface="Open Sans"/>
                <a:cs typeface="Open Sans"/>
                <a:sym typeface="Open Sans"/>
              </a:rPr>
              <a:t>300,000 medical decisions</a:t>
            </a:r>
            <a:r>
              <a:rPr lang="en" sz="2200">
                <a:solidFill>
                  <a:schemeClr val="dk2"/>
                </a:solidFill>
                <a:latin typeface="Open Sans"/>
                <a:ea typeface="Open Sans"/>
                <a:cs typeface="Open Sans"/>
                <a:sym typeface="Open Sans"/>
              </a:rPr>
              <a:t> globally every day</a:t>
            </a:r>
            <a:endParaRPr sz="2200">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500">
              <a:solidFill>
                <a:schemeClr val="dk2"/>
              </a:solidFill>
              <a:latin typeface="Open Sans"/>
              <a:ea typeface="Open Sans"/>
              <a:cs typeface="Open Sans"/>
              <a:sym typeface="Open Sans"/>
            </a:endParaRPr>
          </a:p>
          <a:p>
            <a:pPr indent="-368300" lvl="0" marL="457200" marR="0" rtl="0" algn="l">
              <a:lnSpc>
                <a:spcPct val="100000"/>
              </a:lnSpc>
              <a:spcBef>
                <a:spcPts val="0"/>
              </a:spcBef>
              <a:spcAft>
                <a:spcPts val="0"/>
              </a:spcAft>
              <a:buClr>
                <a:schemeClr val="dk2"/>
              </a:buClr>
              <a:buSzPts val="2200"/>
              <a:buChar char="•"/>
            </a:pPr>
            <a:r>
              <a:rPr lang="en" sz="2200">
                <a:solidFill>
                  <a:schemeClr val="dk2"/>
                </a:solidFill>
                <a:latin typeface="Open Sans"/>
                <a:ea typeface="Open Sans"/>
                <a:cs typeface="Open Sans"/>
                <a:sym typeface="Open Sans"/>
              </a:rPr>
              <a:t>Clinicians report information provided by UpToDate </a:t>
            </a:r>
            <a:r>
              <a:rPr b="1" lang="en" sz="2200">
                <a:solidFill>
                  <a:schemeClr val="dk2"/>
                </a:solidFill>
                <a:latin typeface="Open Sans"/>
                <a:ea typeface="Open Sans"/>
                <a:cs typeface="Open Sans"/>
                <a:sym typeface="Open Sans"/>
              </a:rPr>
              <a:t>changes their decision 30%</a:t>
            </a:r>
            <a:r>
              <a:rPr lang="en" sz="2200">
                <a:solidFill>
                  <a:schemeClr val="dk2"/>
                </a:solidFill>
                <a:latin typeface="Open Sans"/>
                <a:ea typeface="Open Sans"/>
                <a:cs typeface="Open Sans"/>
                <a:sym typeface="Open Sans"/>
              </a:rPr>
              <a:t> of the time</a:t>
            </a:r>
            <a:endParaRPr sz="2200">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sz="18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Ariadne Labs">
      <a:dk1>
        <a:srgbClr val="FFC03B"/>
      </a:dk1>
      <a:lt1>
        <a:srgbClr val="FFFFFF"/>
      </a:lt1>
      <a:dk2>
        <a:srgbClr val="5C5C5C"/>
      </a:dk2>
      <a:lt2>
        <a:srgbClr val="93999E"/>
      </a:lt2>
      <a:accent1>
        <a:srgbClr val="00ADC5"/>
      </a:accent1>
      <a:accent2>
        <a:srgbClr val="92236E"/>
      </a:accent2>
      <a:accent3>
        <a:srgbClr val="ABC032"/>
      </a:accent3>
      <a:accent4>
        <a:srgbClr val="008679"/>
      </a:accent4>
      <a:accent5>
        <a:srgbClr val="F15A22"/>
      </a:accent5>
      <a:accent6>
        <a:srgbClr val="11607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etter Evidence Slides">
  <a:themeElements>
    <a:clrScheme name="Ariadne Labs Colors">
      <a:dk1>
        <a:srgbClr val="5C5C5C"/>
      </a:dk1>
      <a:lt1>
        <a:srgbClr val="FFFFFF"/>
      </a:lt1>
      <a:dk2>
        <a:srgbClr val="000000"/>
      </a:dk2>
      <a:lt2>
        <a:srgbClr val="93999E"/>
      </a:lt2>
      <a:accent1>
        <a:srgbClr val="FBB040"/>
      </a:accent1>
      <a:accent2>
        <a:srgbClr val="00ADC5"/>
      </a:accent2>
      <a:accent3>
        <a:srgbClr val="92236F"/>
      </a:accent3>
      <a:accent4>
        <a:srgbClr val="FFC03B"/>
      </a:accent4>
      <a:accent5>
        <a:srgbClr val="008679"/>
      </a:accent5>
      <a:accent6>
        <a:srgbClr val="F47521"/>
      </a:accent6>
      <a:hlink>
        <a:srgbClr val="11607A"/>
      </a:hlink>
      <a:folHlink>
        <a:srgbClr val="1160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