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8" r:id="rId4"/>
    <p:sldMasterId id="2147483689" r:id="rId5"/>
    <p:sldMasterId id="214748369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y="5143500" cx="9144000"/>
  <p:notesSz cx="6858000" cy="9144000"/>
  <p:embeddedFontLst>
    <p:embeddedFont>
      <p:font typeface="Open Sans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font" Target="fonts/OpenSans-bold.fntdata"/><Relationship Id="rId16" Type="http://schemas.openxmlformats.org/officeDocument/2006/relationships/font" Target="fonts/OpenSans-regular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OpenSans-boldItalic.fntdata"/><Relationship Id="rId6" Type="http://schemas.openxmlformats.org/officeDocument/2006/relationships/slideMaster" Target="slideMasters/slideMaster3.xml"/><Relationship Id="rId18" Type="http://schemas.openxmlformats.org/officeDocument/2006/relationships/font" Target="fonts/OpenSans-italic.fntdata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753c109094_0_15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753c109094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g753c109094_0_15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753c109094_0_37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753c109094_0_3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g753c109094_0_37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753c109094_0_7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753c109094_0_7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753c109094_0_5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753c109094_0_5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lang="en" sz="1000">
                <a:latin typeface="Open Sans"/>
                <a:ea typeface="Open Sans"/>
                <a:cs typeface="Open Sans"/>
                <a:sym typeface="Open Sans"/>
              </a:rPr>
              <a:t>The following video will address: </a:t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  <a:p>
            <a:pPr indent="-285750" lvl="0" marL="45720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900"/>
              <a:buChar char="●"/>
            </a:pPr>
            <a:r>
              <a:rPr lang="en" sz="1000">
                <a:latin typeface="Open Sans"/>
                <a:ea typeface="Open Sans"/>
                <a:cs typeface="Open Sans"/>
                <a:sym typeface="Open Sans"/>
              </a:rPr>
              <a:t>Search capabilities</a:t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Char char="●"/>
            </a:pPr>
            <a:r>
              <a:rPr lang="en" sz="1000">
                <a:latin typeface="Open Sans"/>
                <a:ea typeface="Open Sans"/>
                <a:cs typeface="Open Sans"/>
                <a:sym typeface="Open Sans"/>
              </a:rPr>
              <a:t>Patient education language</a:t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Char char="●"/>
            </a:pPr>
            <a:r>
              <a:rPr lang="en" sz="1000">
                <a:latin typeface="Open Sans"/>
                <a:ea typeface="Open Sans"/>
                <a:cs typeface="Open Sans"/>
                <a:sym typeface="Open Sans"/>
              </a:rPr>
              <a:t>Narrowing search results to pediatric and adult evidence</a:t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Char char="●"/>
            </a:pPr>
            <a:r>
              <a:rPr lang="en" sz="1000">
                <a:latin typeface="Open Sans"/>
                <a:ea typeface="Open Sans"/>
                <a:cs typeface="Open Sans"/>
                <a:sym typeface="Open Sans"/>
              </a:rPr>
              <a:t>Graphics and algorithms</a:t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Char char="●"/>
            </a:pPr>
            <a:r>
              <a:rPr lang="en" sz="1000">
                <a:latin typeface="Open Sans"/>
                <a:ea typeface="Open Sans"/>
                <a:cs typeface="Open Sans"/>
                <a:sym typeface="Open Sans"/>
              </a:rPr>
              <a:t>Drug interactions</a:t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Char char="●"/>
            </a:pPr>
            <a:r>
              <a:rPr lang="en" sz="1000">
                <a:latin typeface="Open Sans"/>
                <a:ea typeface="Open Sans"/>
                <a:cs typeface="Open Sans"/>
                <a:sym typeface="Open Sans"/>
              </a:rPr>
              <a:t>Medical calculators</a:t>
            </a:r>
            <a:endParaRPr sz="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820c1fc261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820c1fc26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The following video will address:</a:t>
            </a:r>
            <a:endParaRPr sz="14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1150" lvl="0" marL="45720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300"/>
              <a:buChar char="●"/>
            </a:pPr>
            <a:r>
              <a:rPr lang="en" sz="14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Access to the iOS</a:t>
            </a:r>
            <a:r>
              <a:rPr baseline="30000" lang="en" sz="14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®️</a:t>
            </a:r>
            <a:r>
              <a:rPr lang="en" sz="14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 or Android™ UpTodate application (MobileComplete)</a:t>
            </a:r>
            <a:endParaRPr sz="14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" sz="14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Remote Access</a:t>
            </a:r>
            <a:endParaRPr sz="14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" sz="14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Clinical Newsletter</a:t>
            </a:r>
            <a:endParaRPr sz="14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" sz="14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Continuing Medical Education/Continuing Professional Development credits</a:t>
            </a:r>
            <a:endParaRPr sz="6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753c109094_0_6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753c109094_0_6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753c109094_0_7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753c109094_0_7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753c109094_0_87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753c109094_0_8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g753c109094_0_87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Relationship Id="rId3" Type="http://schemas.openxmlformats.org/officeDocument/2006/relationships/image" Target="../media/image6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0.png"/><Relationship Id="rId3" Type="http://schemas.openxmlformats.org/officeDocument/2006/relationships/image" Target="../media/image5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9.jp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7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ransition Slide">
  <p:cSld name="TITLE_1">
    <p:bg>
      <p:bgPr>
        <a:gradFill>
          <a:gsLst>
            <a:gs pos="0">
              <a:srgbClr val="41AB9E"/>
            </a:gs>
            <a:gs pos="32000">
              <a:schemeClr val="lt1"/>
            </a:gs>
            <a:gs pos="100000">
              <a:schemeClr val="lt1"/>
            </a:gs>
            <a:gs pos="100000">
              <a:srgbClr val="737373"/>
            </a:gs>
          </a:gsLst>
          <a:lin ang="5400012" scaled="0"/>
        </a:gra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idx="1" type="subTitle"/>
          </p:nvPr>
        </p:nvSpPr>
        <p:spPr>
          <a:xfrm>
            <a:off x="1371600" y="2914650"/>
            <a:ext cx="6400800" cy="10620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60925" lIns="121900" spcFirstLastPara="1" rIns="121900" wrap="square" tIns="182875">
            <a:noAutofit/>
          </a:bodyPr>
          <a:lstStyle>
            <a:lvl1pPr indent="0" lvl="0" marL="0" marR="0" rtl="0" algn="ct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Arial"/>
              <a:buNone/>
              <a:defRPr b="0" i="0" sz="20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4572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1900"/>
              <a:buFont typeface="Merriweather Sans"/>
              <a:buNone/>
              <a:defRPr b="0" i="0" sz="2000" u="none" cap="none" strike="noStrike">
                <a:solidFill>
                  <a:srgbClr val="FFD28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9144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1900"/>
              <a:buFont typeface="Noto Sans Symbols"/>
              <a:buNone/>
              <a:defRPr b="0" i="0" sz="2000" u="none" cap="none" strike="noStrike">
                <a:solidFill>
                  <a:srgbClr val="FFD28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1900"/>
              <a:buFont typeface="Merriweather Sans"/>
              <a:buNone/>
              <a:defRPr b="0" i="0" sz="2000" u="none" cap="none" strike="noStrike">
                <a:solidFill>
                  <a:srgbClr val="FFD28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1900"/>
              <a:buFont typeface="Arial"/>
              <a:buNone/>
              <a:defRPr b="0" i="0" sz="2000" u="none" cap="none" strike="noStrike">
                <a:solidFill>
                  <a:srgbClr val="FFD28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FFD2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FFD2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FFD2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FFD2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14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93999E"/>
              </a:buClr>
              <a:buSzPts val="2400"/>
              <a:buFont typeface="Open Sans"/>
              <a:buNone/>
              <a:defRPr b="1" i="0" sz="4000" u="none" cap="none" strike="noStrike">
                <a:solidFill>
                  <a:srgbClr val="93999E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Clr>
                <a:srgbClr val="93999E"/>
              </a:buClr>
              <a:buSzPts val="1900"/>
              <a:buNone/>
              <a:defRPr sz="1800">
                <a:solidFill>
                  <a:srgbClr val="93999E"/>
                </a:solidFill>
              </a:defRPr>
            </a:lvl2pPr>
            <a:lvl3pPr indent="0" lvl="2" rtl="0">
              <a:spcBef>
                <a:spcPts val="0"/>
              </a:spcBef>
              <a:spcAft>
                <a:spcPts val="0"/>
              </a:spcAft>
              <a:buClr>
                <a:srgbClr val="93999E"/>
              </a:buClr>
              <a:buSzPts val="1900"/>
              <a:buNone/>
              <a:defRPr sz="1800">
                <a:solidFill>
                  <a:srgbClr val="93999E"/>
                </a:solidFill>
              </a:defRPr>
            </a:lvl3pPr>
            <a:lvl4pPr indent="0" lvl="3" rtl="0">
              <a:spcBef>
                <a:spcPts val="0"/>
              </a:spcBef>
              <a:spcAft>
                <a:spcPts val="0"/>
              </a:spcAft>
              <a:buClr>
                <a:srgbClr val="93999E"/>
              </a:buClr>
              <a:buSzPts val="1900"/>
              <a:buNone/>
              <a:defRPr sz="1800">
                <a:solidFill>
                  <a:srgbClr val="93999E"/>
                </a:solidFill>
              </a:defRPr>
            </a:lvl4pPr>
            <a:lvl5pPr indent="0" lvl="4" rtl="0">
              <a:spcBef>
                <a:spcPts val="0"/>
              </a:spcBef>
              <a:spcAft>
                <a:spcPts val="0"/>
              </a:spcAft>
              <a:buClr>
                <a:srgbClr val="93999E"/>
              </a:buClr>
              <a:buSzPts val="1900"/>
              <a:buNone/>
              <a:defRPr sz="1800">
                <a:solidFill>
                  <a:srgbClr val="93999E"/>
                </a:solidFill>
              </a:defRPr>
            </a:lvl5pPr>
            <a:lvl6pPr indent="0" lvl="5" rtl="0">
              <a:spcBef>
                <a:spcPts val="0"/>
              </a:spcBef>
              <a:spcAft>
                <a:spcPts val="0"/>
              </a:spcAft>
              <a:buClr>
                <a:srgbClr val="93999E"/>
              </a:buClr>
              <a:buSzPts val="1900"/>
              <a:buNone/>
              <a:defRPr sz="1800">
                <a:solidFill>
                  <a:srgbClr val="93999E"/>
                </a:solidFill>
              </a:defRPr>
            </a:lvl6pPr>
            <a:lvl7pPr indent="0" lvl="6" rtl="0">
              <a:spcBef>
                <a:spcPts val="0"/>
              </a:spcBef>
              <a:spcAft>
                <a:spcPts val="0"/>
              </a:spcAft>
              <a:buClr>
                <a:srgbClr val="93999E"/>
              </a:buClr>
              <a:buSzPts val="1900"/>
              <a:buNone/>
              <a:defRPr sz="1800">
                <a:solidFill>
                  <a:srgbClr val="93999E"/>
                </a:solidFill>
              </a:defRPr>
            </a:lvl7pPr>
            <a:lvl8pPr indent="0" lvl="7" rtl="0">
              <a:spcBef>
                <a:spcPts val="0"/>
              </a:spcBef>
              <a:spcAft>
                <a:spcPts val="0"/>
              </a:spcAft>
              <a:buClr>
                <a:srgbClr val="93999E"/>
              </a:buClr>
              <a:buSzPts val="1900"/>
              <a:buNone/>
              <a:defRPr sz="1800">
                <a:solidFill>
                  <a:srgbClr val="93999E"/>
                </a:solidFill>
              </a:defRPr>
            </a:lvl8pPr>
            <a:lvl9pPr indent="0" lvl="8" rtl="0">
              <a:spcBef>
                <a:spcPts val="0"/>
              </a:spcBef>
              <a:spcAft>
                <a:spcPts val="0"/>
              </a:spcAft>
              <a:buClr>
                <a:srgbClr val="93999E"/>
              </a:buClr>
              <a:buSzPts val="1900"/>
              <a:buNone/>
              <a:defRPr sz="1800">
                <a:solidFill>
                  <a:srgbClr val="93999E"/>
                </a:solidFill>
              </a:defRPr>
            </a:lvl9pPr>
          </a:lstStyle>
          <a:p/>
        </p:txBody>
      </p:sp>
      <p:pic>
        <p:nvPicPr>
          <p:cNvPr id="59" name="Google Shape;59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453275" y="3998717"/>
            <a:ext cx="1930537" cy="11447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800100" y="2"/>
            <a:ext cx="75435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900" spcFirstLastPara="1" rIns="121900" wrap="square" tIns="609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None/>
              <a:defRPr b="0" i="0" sz="2400" u="none" cap="none" strike="noStrike"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9pPr>
          </a:lstStyle>
          <a:p/>
        </p:txBody>
      </p:sp>
      <p:sp>
        <p:nvSpPr>
          <p:cNvPr id="62" name="Google Shape;62;p15"/>
          <p:cNvSpPr txBox="1"/>
          <p:nvPr>
            <p:ph idx="1" type="body"/>
          </p:nvPr>
        </p:nvSpPr>
        <p:spPr>
          <a:xfrm>
            <a:off x="800100" y="1053347"/>
            <a:ext cx="7543500" cy="35793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900" spcFirstLastPara="1" rIns="121900" wrap="square" tIns="182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Noto Sans Symbols"/>
              <a:buNone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92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Noto Sans Symbol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492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92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▫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92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&gt;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3" name="Google Shape;63;p15"/>
          <p:cNvSpPr txBox="1"/>
          <p:nvPr>
            <p:ph idx="11" type="ftr"/>
          </p:nvPr>
        </p:nvSpPr>
        <p:spPr>
          <a:xfrm>
            <a:off x="4881033" y="4767264"/>
            <a:ext cx="3462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8343900" y="4767264"/>
            <a:ext cx="689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5" name="Google Shape;65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4300" y="4788900"/>
            <a:ext cx="385763" cy="172927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/>
          <p:nvPr/>
        </p:nvSpPr>
        <p:spPr>
          <a:xfrm>
            <a:off x="0" y="1007628"/>
            <a:ext cx="9144000" cy="45600"/>
          </a:xfrm>
          <a:prstGeom prst="rect">
            <a:avLst/>
          </a:prstGeom>
          <a:solidFill>
            <a:srgbClr val="41AB9E"/>
          </a:solidFill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/>
          <p:nvPr>
            <p:ph type="title"/>
          </p:nvPr>
        </p:nvSpPr>
        <p:spPr>
          <a:xfrm>
            <a:off x="800100" y="2"/>
            <a:ext cx="75435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900" spcFirstLastPara="1" rIns="121900" wrap="square" tIns="609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None/>
              <a:defRPr b="0" i="0" sz="2400" u="none" cap="none" strike="noStrike"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9pPr>
          </a:lstStyle>
          <a:p/>
        </p:txBody>
      </p:sp>
      <p:sp>
        <p:nvSpPr>
          <p:cNvPr id="69" name="Google Shape;69;p16"/>
          <p:cNvSpPr txBox="1"/>
          <p:nvPr>
            <p:ph idx="1" type="body"/>
          </p:nvPr>
        </p:nvSpPr>
        <p:spPr>
          <a:xfrm>
            <a:off x="800100" y="1051560"/>
            <a:ext cx="3714900" cy="35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900" spcFirstLastPara="1" rIns="121900" wrap="square" tIns="182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92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Noto Sans Symbol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492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92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▫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92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&gt;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0" name="Google Shape;70;p16"/>
          <p:cNvSpPr txBox="1"/>
          <p:nvPr>
            <p:ph idx="2" type="body"/>
          </p:nvPr>
        </p:nvSpPr>
        <p:spPr>
          <a:xfrm>
            <a:off x="4629152" y="1051560"/>
            <a:ext cx="3714900" cy="35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900" spcFirstLastPara="1" rIns="121900" wrap="square" tIns="182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92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Noto Sans Symbol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492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92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▫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92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&gt;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1" name="Google Shape;71;p16"/>
          <p:cNvSpPr txBox="1"/>
          <p:nvPr>
            <p:ph idx="11" type="ftr"/>
          </p:nvPr>
        </p:nvSpPr>
        <p:spPr>
          <a:xfrm>
            <a:off x="4881033" y="4767264"/>
            <a:ext cx="3462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2" name="Google Shape;72;p16"/>
          <p:cNvSpPr txBox="1"/>
          <p:nvPr>
            <p:ph idx="12" type="sldNum"/>
          </p:nvPr>
        </p:nvSpPr>
        <p:spPr>
          <a:xfrm>
            <a:off x="8343900" y="4767264"/>
            <a:ext cx="689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3" name="Google Shape;73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4300" y="4788900"/>
            <a:ext cx="385763" cy="172927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/>
          <p:nvPr/>
        </p:nvSpPr>
        <p:spPr>
          <a:xfrm>
            <a:off x="0" y="1007628"/>
            <a:ext cx="9144000" cy="45600"/>
          </a:xfrm>
          <a:prstGeom prst="rect">
            <a:avLst/>
          </a:prstGeom>
          <a:solidFill>
            <a:srgbClr val="41AB9E"/>
          </a:solidFill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 Caption">
  <p:cSld name="Two Content Caption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type="title"/>
          </p:nvPr>
        </p:nvSpPr>
        <p:spPr>
          <a:xfrm>
            <a:off x="800100" y="2"/>
            <a:ext cx="75435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900" spcFirstLastPara="1" rIns="121900" wrap="square" tIns="609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None/>
              <a:defRPr b="0" i="0" sz="2400" u="none" cap="none" strike="noStrike"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9pPr>
          </a:lstStyle>
          <a:p/>
        </p:txBody>
      </p:sp>
      <p:sp>
        <p:nvSpPr>
          <p:cNvPr id="77" name="Google Shape;77;p17"/>
          <p:cNvSpPr txBox="1"/>
          <p:nvPr>
            <p:ph idx="1" type="body"/>
          </p:nvPr>
        </p:nvSpPr>
        <p:spPr>
          <a:xfrm>
            <a:off x="800100" y="1056399"/>
            <a:ext cx="3714900" cy="31275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5400" rotWithShape="0" algn="tl" dir="2700000" dist="25400">
              <a:schemeClr val="dk1">
                <a:alpha val="40000"/>
              </a:schemeClr>
            </a:outerShdw>
          </a:effectLst>
        </p:spPr>
        <p:txBody>
          <a:bodyPr anchorCtr="0" anchor="t" bIns="60925" lIns="121900" spcFirstLastPara="1" rIns="121900" wrap="square" tIns="182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92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Noto Sans Symbol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492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92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▫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92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&gt;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8" name="Google Shape;78;p17"/>
          <p:cNvSpPr txBox="1"/>
          <p:nvPr>
            <p:ph idx="2" type="body"/>
          </p:nvPr>
        </p:nvSpPr>
        <p:spPr>
          <a:xfrm>
            <a:off x="4629152" y="1056399"/>
            <a:ext cx="3714900" cy="35763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900" spcFirstLastPara="1" rIns="121900" wrap="square" tIns="182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92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Noto Sans Symbol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492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92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▫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92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&gt;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9" name="Google Shape;79;p17"/>
          <p:cNvSpPr txBox="1"/>
          <p:nvPr>
            <p:ph idx="11" type="ftr"/>
          </p:nvPr>
        </p:nvSpPr>
        <p:spPr>
          <a:xfrm>
            <a:off x="4881033" y="4767264"/>
            <a:ext cx="3462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0" name="Google Shape;80;p17"/>
          <p:cNvSpPr txBox="1"/>
          <p:nvPr>
            <p:ph idx="12" type="sldNum"/>
          </p:nvPr>
        </p:nvSpPr>
        <p:spPr>
          <a:xfrm>
            <a:off x="8343900" y="4767264"/>
            <a:ext cx="689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1" name="Google Shape;81;p17"/>
          <p:cNvSpPr txBox="1"/>
          <p:nvPr>
            <p:ph idx="3" type="body"/>
          </p:nvPr>
        </p:nvSpPr>
        <p:spPr>
          <a:xfrm>
            <a:off x="800100" y="4178281"/>
            <a:ext cx="37149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900" spcFirstLastPara="1" rIns="121900" wrap="square" tIns="609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b="0" i="1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Char char="▪"/>
              <a:defRPr b="0" i="1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rebuchet MS"/>
              <a:buChar char="▪"/>
              <a:defRPr b="0" i="1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rebuchet MS"/>
              <a:buChar char="▫"/>
              <a:defRPr b="0" i="1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rebuchet MS"/>
              <a:buChar char="&gt;"/>
              <a:defRPr b="0" i="1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pic>
        <p:nvPicPr>
          <p:cNvPr id="82" name="Google Shape;82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4300" y="4788900"/>
            <a:ext cx="385763" cy="172927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7"/>
          <p:cNvSpPr/>
          <p:nvPr/>
        </p:nvSpPr>
        <p:spPr>
          <a:xfrm>
            <a:off x="0" y="1007628"/>
            <a:ext cx="9144000" cy="45600"/>
          </a:xfrm>
          <a:prstGeom prst="rect">
            <a:avLst/>
          </a:prstGeom>
          <a:solidFill>
            <a:srgbClr val="41AB9E"/>
          </a:solidFill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Caption">
  <p:cSld name="Full Caption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800100" y="2"/>
            <a:ext cx="75435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900" spcFirstLastPara="1" rIns="121900" wrap="square" tIns="609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None/>
              <a:defRPr b="0" i="0" sz="2400" u="none" cap="none" strike="noStrike"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9pPr>
          </a:lstStyle>
          <a:p/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800101" y="1056400"/>
            <a:ext cx="7543500" cy="32706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5400" rotWithShape="0" algn="tl" dir="2700000" dist="25400">
              <a:schemeClr val="dk1">
                <a:alpha val="40000"/>
              </a:schemeClr>
            </a:outerShdw>
          </a:effectLst>
        </p:spPr>
        <p:txBody>
          <a:bodyPr anchorCtr="0" anchor="t" bIns="60925" lIns="121900" spcFirstLastPara="1" rIns="121900" wrap="square" tIns="182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92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Noto Sans Symbol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492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92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▫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92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&gt;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7" name="Google Shape;87;p18"/>
          <p:cNvSpPr txBox="1"/>
          <p:nvPr>
            <p:ph idx="11" type="ftr"/>
          </p:nvPr>
        </p:nvSpPr>
        <p:spPr>
          <a:xfrm>
            <a:off x="4881033" y="4767264"/>
            <a:ext cx="3462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8" name="Google Shape;88;p18"/>
          <p:cNvSpPr txBox="1"/>
          <p:nvPr>
            <p:ph idx="12" type="sldNum"/>
          </p:nvPr>
        </p:nvSpPr>
        <p:spPr>
          <a:xfrm>
            <a:off x="8343900" y="4767264"/>
            <a:ext cx="689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9" name="Google Shape;89;p18"/>
          <p:cNvSpPr txBox="1"/>
          <p:nvPr>
            <p:ph idx="2" type="body"/>
          </p:nvPr>
        </p:nvSpPr>
        <p:spPr>
          <a:xfrm>
            <a:off x="800100" y="4326980"/>
            <a:ext cx="7543500" cy="31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b="0" i="1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Char char="▪"/>
              <a:defRPr b="0" i="1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rebuchet MS"/>
              <a:buChar char="▪"/>
              <a:defRPr b="0" i="1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rebuchet MS"/>
              <a:buChar char="▫"/>
              <a:defRPr b="0" i="1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rebuchet MS"/>
              <a:buChar char="&gt;"/>
              <a:defRPr b="0" i="1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pic>
        <p:nvPicPr>
          <p:cNvPr id="90" name="Google Shape;90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4300" y="4788900"/>
            <a:ext cx="385763" cy="172927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8"/>
          <p:cNvSpPr/>
          <p:nvPr/>
        </p:nvSpPr>
        <p:spPr>
          <a:xfrm>
            <a:off x="0" y="1007628"/>
            <a:ext cx="9144000" cy="45600"/>
          </a:xfrm>
          <a:prstGeom prst="rect">
            <a:avLst/>
          </a:prstGeom>
          <a:solidFill>
            <a:srgbClr val="41AB9E"/>
          </a:solidFill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800100" y="1056921"/>
            <a:ext cx="3698100" cy="4215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900" spcFirstLastPara="1" rIns="121900" wrap="square" tIns="182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Noto Sans Symbols"/>
              <a:buNone/>
              <a:defRPr b="1" i="0" sz="15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rebuchet MS"/>
              <a:buNone/>
              <a:defRPr b="1" i="0" sz="14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4" name="Google Shape;94;p19"/>
          <p:cNvSpPr txBox="1"/>
          <p:nvPr>
            <p:ph idx="2" type="body"/>
          </p:nvPr>
        </p:nvSpPr>
        <p:spPr>
          <a:xfrm>
            <a:off x="800100" y="1478282"/>
            <a:ext cx="3698100" cy="31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900" spcFirstLastPara="1" rIns="121900" wrap="square" tIns="182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92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Noto Sans Symbol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492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92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▫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92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&gt;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5" name="Google Shape;95;p19"/>
          <p:cNvSpPr txBox="1"/>
          <p:nvPr>
            <p:ph idx="3" type="body"/>
          </p:nvPr>
        </p:nvSpPr>
        <p:spPr>
          <a:xfrm>
            <a:off x="4629152" y="1056921"/>
            <a:ext cx="3714900" cy="4215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900" spcFirstLastPara="1" rIns="121900" wrap="square" tIns="182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Noto Sans Symbols"/>
              <a:buNone/>
              <a:defRPr b="1" i="0" sz="15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rebuchet MS"/>
              <a:buNone/>
              <a:defRPr b="1" i="0" sz="14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6" name="Google Shape;96;p19"/>
          <p:cNvSpPr txBox="1"/>
          <p:nvPr>
            <p:ph idx="4" type="body"/>
          </p:nvPr>
        </p:nvSpPr>
        <p:spPr>
          <a:xfrm>
            <a:off x="4629152" y="1478282"/>
            <a:ext cx="3714900" cy="31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900" spcFirstLastPara="1" rIns="121900" wrap="square" tIns="182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92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Noto Sans Symbol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492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92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▫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92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&gt;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7" name="Google Shape;97;p19"/>
          <p:cNvSpPr txBox="1"/>
          <p:nvPr>
            <p:ph idx="11" type="ftr"/>
          </p:nvPr>
        </p:nvSpPr>
        <p:spPr>
          <a:xfrm>
            <a:off x="4881033" y="4767264"/>
            <a:ext cx="3462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8" name="Google Shape;98;p19"/>
          <p:cNvSpPr txBox="1"/>
          <p:nvPr>
            <p:ph idx="12" type="sldNum"/>
          </p:nvPr>
        </p:nvSpPr>
        <p:spPr>
          <a:xfrm>
            <a:off x="8343900" y="4767264"/>
            <a:ext cx="689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9" name="Google Shape;99;p19"/>
          <p:cNvSpPr txBox="1"/>
          <p:nvPr>
            <p:ph type="title"/>
          </p:nvPr>
        </p:nvSpPr>
        <p:spPr>
          <a:xfrm>
            <a:off x="800100" y="2"/>
            <a:ext cx="75435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900" spcFirstLastPara="1" rIns="121900" wrap="square" tIns="609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None/>
              <a:defRPr b="0" i="0" sz="2400" u="none" cap="none" strike="noStrike"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9pPr>
          </a:lstStyle>
          <a:p/>
        </p:txBody>
      </p:sp>
      <p:pic>
        <p:nvPicPr>
          <p:cNvPr id="100" name="Google Shape;100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4300" y="4788900"/>
            <a:ext cx="385763" cy="172927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9"/>
          <p:cNvSpPr/>
          <p:nvPr/>
        </p:nvSpPr>
        <p:spPr>
          <a:xfrm>
            <a:off x="0" y="1007628"/>
            <a:ext cx="9144000" cy="45600"/>
          </a:xfrm>
          <a:prstGeom prst="rect">
            <a:avLst/>
          </a:prstGeom>
          <a:solidFill>
            <a:srgbClr val="41AB9E"/>
          </a:solidFill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lor Comparison">
  <p:cSld name="Color Comparison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800100" y="1279287"/>
            <a:ext cx="3698100" cy="421500"/>
          </a:xfrm>
          <a:prstGeom prst="rect">
            <a:avLst/>
          </a:prstGeom>
          <a:solidFill>
            <a:srgbClr val="41AB9E"/>
          </a:solidFill>
          <a:ln cap="flat" cmpd="sng" w="9525">
            <a:solidFill>
              <a:srgbClr val="41AB9E"/>
            </a:solidFill>
            <a:prstDash val="solid"/>
            <a:round/>
            <a:headEnd len="sm" w="sm" type="none"/>
            <a:tailEnd len="sm" w="sm" type="none"/>
          </a:ln>
          <a:effectLst>
            <a:outerShdw blurRad="25400" rotWithShape="0" algn="tl" dir="2700000" dist="25400">
              <a:schemeClr val="dk1">
                <a:alpha val="40000"/>
              </a:schemeClr>
            </a:outerShdw>
          </a:effectLst>
        </p:spPr>
        <p:txBody>
          <a:bodyPr anchorCtr="0" anchor="ctr" bIns="60925" lIns="121900" spcFirstLastPara="1" rIns="121900" wrap="square" tIns="609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Noto Sans Symbols"/>
              <a:buNone/>
              <a:defRPr b="1" i="0" sz="15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rebuchet MS"/>
              <a:buNone/>
              <a:defRPr b="1" i="0" sz="14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4" name="Google Shape;104;p20"/>
          <p:cNvSpPr txBox="1"/>
          <p:nvPr>
            <p:ph idx="2" type="body"/>
          </p:nvPr>
        </p:nvSpPr>
        <p:spPr>
          <a:xfrm>
            <a:off x="800100" y="1700648"/>
            <a:ext cx="3698100" cy="2941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41AB9E"/>
            </a:solidFill>
            <a:prstDash val="solid"/>
            <a:round/>
            <a:headEnd len="sm" w="sm" type="none"/>
            <a:tailEnd len="sm" w="sm" type="none"/>
          </a:ln>
          <a:effectLst>
            <a:outerShdw blurRad="25400" rotWithShape="0" algn="tl" dir="2700000" dist="25400">
              <a:schemeClr val="dk1">
                <a:alpha val="40000"/>
              </a:schemeClr>
            </a:outerShdw>
          </a:effectLst>
        </p:spPr>
        <p:txBody>
          <a:bodyPr anchorCtr="0" anchor="t" bIns="60925" lIns="121900" spcFirstLastPara="1" rIns="121900" wrap="square" tIns="182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92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Noto Sans Symbol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492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92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▫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92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&gt;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5" name="Google Shape;105;p20"/>
          <p:cNvSpPr txBox="1"/>
          <p:nvPr>
            <p:ph idx="3" type="body"/>
          </p:nvPr>
        </p:nvSpPr>
        <p:spPr>
          <a:xfrm>
            <a:off x="4629152" y="1279287"/>
            <a:ext cx="3714900" cy="421500"/>
          </a:xfrm>
          <a:prstGeom prst="rect">
            <a:avLst/>
          </a:prstGeom>
          <a:solidFill>
            <a:srgbClr val="41AB9E"/>
          </a:solidFill>
          <a:ln cap="flat" cmpd="sng" w="9525">
            <a:solidFill>
              <a:srgbClr val="41AB9E"/>
            </a:solidFill>
            <a:prstDash val="solid"/>
            <a:round/>
            <a:headEnd len="sm" w="sm" type="none"/>
            <a:tailEnd len="sm" w="sm" type="none"/>
          </a:ln>
          <a:effectLst>
            <a:outerShdw blurRad="25400" rotWithShape="0" algn="tl" dir="2700000" dist="25400">
              <a:schemeClr val="dk1">
                <a:alpha val="40000"/>
              </a:schemeClr>
            </a:outerShdw>
          </a:effectLst>
        </p:spPr>
        <p:txBody>
          <a:bodyPr anchorCtr="0" anchor="ctr" bIns="60925" lIns="121900" spcFirstLastPara="1" rIns="121900" wrap="square" tIns="609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Noto Sans Symbols"/>
              <a:buNone/>
              <a:defRPr b="1" i="0" sz="15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rebuchet MS"/>
              <a:buNone/>
              <a:defRPr b="1" i="0" sz="14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6" name="Google Shape;106;p20"/>
          <p:cNvSpPr txBox="1"/>
          <p:nvPr>
            <p:ph idx="4" type="body"/>
          </p:nvPr>
        </p:nvSpPr>
        <p:spPr>
          <a:xfrm>
            <a:off x="4629152" y="1700648"/>
            <a:ext cx="3714900" cy="2941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41AB9E"/>
            </a:solidFill>
            <a:prstDash val="solid"/>
            <a:round/>
            <a:headEnd len="sm" w="sm" type="none"/>
            <a:tailEnd len="sm" w="sm" type="none"/>
          </a:ln>
          <a:effectLst>
            <a:outerShdw blurRad="25400" rotWithShape="0" algn="tl" dir="2700000" dist="25400">
              <a:schemeClr val="dk1">
                <a:alpha val="40000"/>
              </a:schemeClr>
            </a:outerShdw>
          </a:effectLst>
        </p:spPr>
        <p:txBody>
          <a:bodyPr anchorCtr="0" anchor="t" bIns="60925" lIns="121900" spcFirstLastPara="1" rIns="121900" wrap="square" tIns="182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92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Noto Sans Symbol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492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92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▫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92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&gt;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7" name="Google Shape;107;p20"/>
          <p:cNvSpPr txBox="1"/>
          <p:nvPr>
            <p:ph idx="11" type="ftr"/>
          </p:nvPr>
        </p:nvSpPr>
        <p:spPr>
          <a:xfrm>
            <a:off x="4881033" y="4767264"/>
            <a:ext cx="3462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8" name="Google Shape;108;p20"/>
          <p:cNvSpPr txBox="1"/>
          <p:nvPr>
            <p:ph idx="12" type="sldNum"/>
          </p:nvPr>
        </p:nvSpPr>
        <p:spPr>
          <a:xfrm>
            <a:off x="8343900" y="4767264"/>
            <a:ext cx="689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9" name="Google Shape;109;p20"/>
          <p:cNvSpPr txBox="1"/>
          <p:nvPr>
            <p:ph type="title"/>
          </p:nvPr>
        </p:nvSpPr>
        <p:spPr>
          <a:xfrm>
            <a:off x="800100" y="2"/>
            <a:ext cx="75435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900" spcFirstLastPara="1" rIns="121900" wrap="square" tIns="609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None/>
              <a:defRPr b="0" i="0" sz="2400" u="none" cap="none" strike="noStrike"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9pPr>
          </a:lstStyle>
          <a:p/>
        </p:txBody>
      </p:sp>
      <p:pic>
        <p:nvPicPr>
          <p:cNvPr id="110" name="Google Shape;110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4300" y="4788900"/>
            <a:ext cx="385763" cy="172927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0"/>
          <p:cNvSpPr/>
          <p:nvPr/>
        </p:nvSpPr>
        <p:spPr>
          <a:xfrm>
            <a:off x="0" y="1007628"/>
            <a:ext cx="9144000" cy="45600"/>
          </a:xfrm>
          <a:prstGeom prst="rect">
            <a:avLst/>
          </a:prstGeom>
          <a:solidFill>
            <a:srgbClr val="41AB9E"/>
          </a:solidFill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Sections">
  <p:cSld name="Three Sections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/>
          <p:nvPr>
            <p:ph idx="1" type="body"/>
          </p:nvPr>
        </p:nvSpPr>
        <p:spPr>
          <a:xfrm>
            <a:off x="800099" y="1279284"/>
            <a:ext cx="2286000" cy="685800"/>
          </a:xfrm>
          <a:prstGeom prst="rect">
            <a:avLst/>
          </a:prstGeom>
          <a:solidFill>
            <a:srgbClr val="41AB9E"/>
          </a:solidFill>
          <a:ln>
            <a:noFill/>
          </a:ln>
          <a:effectLst>
            <a:outerShdw blurRad="25400" rotWithShape="0" algn="tl" dir="2700000" dist="25400">
              <a:schemeClr val="dk1">
                <a:alpha val="40000"/>
              </a:schemeClr>
            </a:outerShdw>
          </a:effectLst>
        </p:spPr>
        <p:txBody>
          <a:bodyPr anchorCtr="0" anchor="ctr" bIns="60925" lIns="121900" spcFirstLastPara="1" rIns="121900" wrap="square" tIns="609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Noto Sans Symbols"/>
              <a:buNone/>
              <a:defRPr b="1" i="0" sz="15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rebuchet MS"/>
              <a:buNone/>
              <a:defRPr b="1" i="0" sz="14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4" name="Google Shape;114;p21"/>
          <p:cNvSpPr txBox="1"/>
          <p:nvPr>
            <p:ph idx="2" type="body"/>
          </p:nvPr>
        </p:nvSpPr>
        <p:spPr>
          <a:xfrm>
            <a:off x="800103" y="1965086"/>
            <a:ext cx="2286000" cy="26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900" spcFirstLastPara="1" rIns="121900" wrap="square" tIns="182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92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Noto Sans Symbol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492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92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▫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92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&gt;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5" name="Google Shape;115;p21"/>
          <p:cNvSpPr txBox="1"/>
          <p:nvPr>
            <p:ph idx="11" type="ftr"/>
          </p:nvPr>
        </p:nvSpPr>
        <p:spPr>
          <a:xfrm>
            <a:off x="4881033" y="4767264"/>
            <a:ext cx="3462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6" name="Google Shape;116;p21"/>
          <p:cNvSpPr txBox="1"/>
          <p:nvPr>
            <p:ph idx="12" type="sldNum"/>
          </p:nvPr>
        </p:nvSpPr>
        <p:spPr>
          <a:xfrm>
            <a:off x="8343900" y="4767264"/>
            <a:ext cx="689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7" name="Google Shape;117;p21"/>
          <p:cNvSpPr txBox="1"/>
          <p:nvPr>
            <p:ph type="title"/>
          </p:nvPr>
        </p:nvSpPr>
        <p:spPr>
          <a:xfrm>
            <a:off x="800100" y="2"/>
            <a:ext cx="75435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900" spcFirstLastPara="1" rIns="121900" wrap="square" tIns="609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None/>
              <a:defRPr b="0" i="0" sz="2400" u="none" cap="none" strike="noStrike"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9pPr>
          </a:lstStyle>
          <a:p/>
        </p:txBody>
      </p:sp>
      <p:sp>
        <p:nvSpPr>
          <p:cNvPr id="118" name="Google Shape;118;p21"/>
          <p:cNvSpPr txBox="1"/>
          <p:nvPr>
            <p:ph idx="3" type="body"/>
          </p:nvPr>
        </p:nvSpPr>
        <p:spPr>
          <a:xfrm>
            <a:off x="3428999" y="1279284"/>
            <a:ext cx="2286000" cy="685800"/>
          </a:xfrm>
          <a:prstGeom prst="rect">
            <a:avLst/>
          </a:prstGeom>
          <a:solidFill>
            <a:srgbClr val="41AB9E"/>
          </a:solidFill>
          <a:ln>
            <a:noFill/>
          </a:ln>
          <a:effectLst>
            <a:outerShdw blurRad="25400" rotWithShape="0" algn="tl" dir="2700000" dist="25400">
              <a:schemeClr val="dk1">
                <a:alpha val="40000"/>
              </a:schemeClr>
            </a:outerShdw>
          </a:effectLst>
        </p:spPr>
        <p:txBody>
          <a:bodyPr anchorCtr="0" anchor="ctr" bIns="60925" lIns="121900" spcFirstLastPara="1" rIns="121900" wrap="square" tIns="609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Noto Sans Symbols"/>
              <a:buNone/>
              <a:defRPr b="1" i="0" sz="15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rebuchet MS"/>
              <a:buNone/>
              <a:defRPr b="1" i="0" sz="14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9" name="Google Shape;119;p21"/>
          <p:cNvSpPr txBox="1"/>
          <p:nvPr>
            <p:ph idx="4" type="body"/>
          </p:nvPr>
        </p:nvSpPr>
        <p:spPr>
          <a:xfrm>
            <a:off x="3429001" y="1965086"/>
            <a:ext cx="2286000" cy="26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900" spcFirstLastPara="1" rIns="121900" wrap="square" tIns="182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92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Noto Sans Symbol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492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92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▫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92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&gt;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0" name="Google Shape;120;p21"/>
          <p:cNvSpPr txBox="1"/>
          <p:nvPr>
            <p:ph idx="5" type="body"/>
          </p:nvPr>
        </p:nvSpPr>
        <p:spPr>
          <a:xfrm>
            <a:off x="6057898" y="1279284"/>
            <a:ext cx="2286000" cy="685800"/>
          </a:xfrm>
          <a:prstGeom prst="rect">
            <a:avLst/>
          </a:prstGeom>
          <a:solidFill>
            <a:srgbClr val="41AB9E"/>
          </a:solidFill>
          <a:ln>
            <a:noFill/>
          </a:ln>
          <a:effectLst>
            <a:outerShdw blurRad="25400" rotWithShape="0" algn="tl" dir="2700000" dist="25400">
              <a:schemeClr val="dk1">
                <a:alpha val="40000"/>
              </a:schemeClr>
            </a:outerShdw>
          </a:effectLst>
        </p:spPr>
        <p:txBody>
          <a:bodyPr anchorCtr="0" anchor="ctr" bIns="60925" lIns="121900" spcFirstLastPara="1" rIns="121900" wrap="square" tIns="609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Noto Sans Symbols"/>
              <a:buNone/>
              <a:defRPr b="1" i="0" sz="15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rebuchet MS"/>
              <a:buNone/>
              <a:defRPr b="1" i="0" sz="14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1" name="Google Shape;121;p21"/>
          <p:cNvSpPr txBox="1"/>
          <p:nvPr>
            <p:ph idx="6" type="body"/>
          </p:nvPr>
        </p:nvSpPr>
        <p:spPr>
          <a:xfrm>
            <a:off x="6057902" y="1965086"/>
            <a:ext cx="2286000" cy="26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900" spcFirstLastPara="1" rIns="121900" wrap="square" tIns="182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92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Noto Sans Symbol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492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92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▫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92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&gt;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pic>
        <p:nvPicPr>
          <p:cNvPr id="122" name="Google Shape;122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4300" y="4788900"/>
            <a:ext cx="385763" cy="172927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21"/>
          <p:cNvSpPr/>
          <p:nvPr/>
        </p:nvSpPr>
        <p:spPr>
          <a:xfrm>
            <a:off x="0" y="1007628"/>
            <a:ext cx="9144000" cy="45600"/>
          </a:xfrm>
          <a:prstGeom prst="rect">
            <a:avLst/>
          </a:prstGeom>
          <a:solidFill>
            <a:srgbClr val="41AB9E"/>
          </a:solidFill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Sections Horizontal">
  <p:cSld name="Three Sections Horizontal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/>
          <p:nvPr>
            <p:ph idx="1" type="body"/>
          </p:nvPr>
        </p:nvSpPr>
        <p:spPr>
          <a:xfrm>
            <a:off x="800099" y="1279284"/>
            <a:ext cx="2286000" cy="914400"/>
          </a:xfrm>
          <a:prstGeom prst="rect">
            <a:avLst/>
          </a:prstGeom>
          <a:solidFill>
            <a:srgbClr val="41AB9E"/>
          </a:solidFill>
          <a:ln>
            <a:noFill/>
          </a:ln>
          <a:effectLst>
            <a:outerShdw blurRad="25400" rotWithShape="0" algn="tl" dir="2700000" dist="25400">
              <a:schemeClr val="dk1">
                <a:alpha val="40000"/>
              </a:schemeClr>
            </a:outerShdw>
          </a:effectLst>
        </p:spPr>
        <p:txBody>
          <a:bodyPr anchorCtr="0" anchor="ctr" bIns="60925" lIns="121900" spcFirstLastPara="1" rIns="121900" wrap="square" tIns="609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Noto Sans Symbols"/>
              <a:buNone/>
              <a:defRPr b="1" i="0" sz="15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rebuchet MS"/>
              <a:buNone/>
              <a:defRPr b="1" i="0" sz="14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6" name="Google Shape;126;p22"/>
          <p:cNvSpPr txBox="1"/>
          <p:nvPr>
            <p:ph idx="2" type="body"/>
          </p:nvPr>
        </p:nvSpPr>
        <p:spPr>
          <a:xfrm>
            <a:off x="3321171" y="1279285"/>
            <a:ext cx="50229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900" spcFirstLastPara="1" rIns="121900" wrap="square" tIns="182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92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Noto Sans Symbol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492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92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▫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92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&gt;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7" name="Google Shape;127;p22"/>
          <p:cNvSpPr txBox="1"/>
          <p:nvPr>
            <p:ph idx="11" type="ftr"/>
          </p:nvPr>
        </p:nvSpPr>
        <p:spPr>
          <a:xfrm>
            <a:off x="4881033" y="4767264"/>
            <a:ext cx="3462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8" name="Google Shape;128;p22"/>
          <p:cNvSpPr txBox="1"/>
          <p:nvPr>
            <p:ph idx="12" type="sldNum"/>
          </p:nvPr>
        </p:nvSpPr>
        <p:spPr>
          <a:xfrm>
            <a:off x="8343900" y="4767264"/>
            <a:ext cx="689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9" name="Google Shape;129;p22"/>
          <p:cNvSpPr txBox="1"/>
          <p:nvPr>
            <p:ph type="title"/>
          </p:nvPr>
        </p:nvSpPr>
        <p:spPr>
          <a:xfrm>
            <a:off x="800250" y="2"/>
            <a:ext cx="75435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900" spcFirstLastPara="1" rIns="121900" wrap="square" tIns="609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None/>
              <a:defRPr b="0" i="0" sz="2400" u="none" cap="none" strike="noStrike"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9pPr>
          </a:lstStyle>
          <a:p/>
        </p:txBody>
      </p:sp>
      <p:sp>
        <p:nvSpPr>
          <p:cNvPr id="130" name="Google Shape;130;p22"/>
          <p:cNvSpPr txBox="1"/>
          <p:nvPr>
            <p:ph idx="3" type="body"/>
          </p:nvPr>
        </p:nvSpPr>
        <p:spPr>
          <a:xfrm>
            <a:off x="800099" y="2503565"/>
            <a:ext cx="2286000" cy="914400"/>
          </a:xfrm>
          <a:prstGeom prst="rect">
            <a:avLst/>
          </a:prstGeom>
          <a:solidFill>
            <a:srgbClr val="41AB9E"/>
          </a:solidFill>
          <a:ln>
            <a:noFill/>
          </a:ln>
          <a:effectLst>
            <a:outerShdw blurRad="25400" rotWithShape="0" algn="tl" dir="2700000" dist="25400">
              <a:schemeClr val="dk1">
                <a:alpha val="40000"/>
              </a:schemeClr>
            </a:outerShdw>
          </a:effectLst>
        </p:spPr>
        <p:txBody>
          <a:bodyPr anchorCtr="0" anchor="ctr" bIns="60925" lIns="121900" spcFirstLastPara="1" rIns="121900" wrap="square" tIns="609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Noto Sans Symbols"/>
              <a:buNone/>
              <a:defRPr b="1" i="0" sz="15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rebuchet MS"/>
              <a:buNone/>
              <a:defRPr b="1" i="0" sz="14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1" name="Google Shape;131;p22"/>
          <p:cNvSpPr txBox="1"/>
          <p:nvPr>
            <p:ph idx="4" type="body"/>
          </p:nvPr>
        </p:nvSpPr>
        <p:spPr>
          <a:xfrm>
            <a:off x="3321172" y="2465343"/>
            <a:ext cx="5022900" cy="95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900" spcFirstLastPara="1" rIns="121900" wrap="square" tIns="182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92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Noto Sans Symbol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492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92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▫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92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&gt;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2" name="Google Shape;132;p22"/>
          <p:cNvSpPr txBox="1"/>
          <p:nvPr>
            <p:ph idx="5" type="body"/>
          </p:nvPr>
        </p:nvSpPr>
        <p:spPr>
          <a:xfrm>
            <a:off x="800099" y="3727847"/>
            <a:ext cx="2286000" cy="914400"/>
          </a:xfrm>
          <a:prstGeom prst="rect">
            <a:avLst/>
          </a:prstGeom>
          <a:solidFill>
            <a:srgbClr val="41AB9E"/>
          </a:solidFill>
          <a:ln>
            <a:noFill/>
          </a:ln>
          <a:effectLst>
            <a:outerShdw blurRad="25400" rotWithShape="0" algn="tl" dir="2700000" dist="25400">
              <a:schemeClr val="dk1">
                <a:alpha val="40000"/>
              </a:schemeClr>
            </a:outerShdw>
          </a:effectLst>
        </p:spPr>
        <p:txBody>
          <a:bodyPr anchorCtr="0" anchor="ctr" bIns="60925" lIns="121900" spcFirstLastPara="1" rIns="121900" wrap="square" tIns="609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Noto Sans Symbols"/>
              <a:buNone/>
              <a:defRPr b="1" i="0" sz="15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rebuchet MS"/>
              <a:buNone/>
              <a:defRPr b="1" i="0" sz="14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3" name="Google Shape;133;p22"/>
          <p:cNvSpPr txBox="1"/>
          <p:nvPr>
            <p:ph idx="6" type="body"/>
          </p:nvPr>
        </p:nvSpPr>
        <p:spPr>
          <a:xfrm>
            <a:off x="3321171" y="3727847"/>
            <a:ext cx="50229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900" spcFirstLastPara="1" rIns="121900" wrap="square" tIns="182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92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Noto Sans Symbol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492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92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▫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92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&gt;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pic>
        <p:nvPicPr>
          <p:cNvPr id="134" name="Google Shape;134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4300" y="4788900"/>
            <a:ext cx="385763" cy="172927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2"/>
          <p:cNvSpPr/>
          <p:nvPr/>
        </p:nvSpPr>
        <p:spPr>
          <a:xfrm>
            <a:off x="0" y="1007628"/>
            <a:ext cx="9144000" cy="45600"/>
          </a:xfrm>
          <a:prstGeom prst="rect">
            <a:avLst/>
          </a:prstGeom>
          <a:solidFill>
            <a:srgbClr val="41AB9E"/>
          </a:solidFill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rrows">
  <p:cSld name="Arrows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3"/>
          <p:cNvSpPr/>
          <p:nvPr>
            <p:ph idx="1" type="body"/>
          </p:nvPr>
        </p:nvSpPr>
        <p:spPr>
          <a:xfrm>
            <a:off x="800099" y="1279284"/>
            <a:ext cx="2057100" cy="685800"/>
          </a:xfrm>
          <a:prstGeom prst="homePlate">
            <a:avLst>
              <a:gd fmla="val 50000" name="adj"/>
            </a:avLst>
          </a:prstGeom>
          <a:solidFill>
            <a:srgbClr val="41AB9E"/>
          </a:solidFill>
          <a:ln>
            <a:noFill/>
          </a:ln>
          <a:effectLst>
            <a:outerShdw blurRad="25400" rotWithShape="0" algn="tl" dir="2700000" dist="25400">
              <a:schemeClr val="dk1">
                <a:alpha val="40000"/>
              </a:schemeClr>
            </a:outerShdw>
          </a:effectLst>
        </p:spPr>
        <p:txBody>
          <a:bodyPr anchorCtr="0" anchor="ctr" bIns="60925" lIns="121900" spcFirstLastPara="1" rIns="121900" wrap="square" tIns="609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Noto Sans Symbols"/>
              <a:buNone/>
              <a:defRPr b="1" i="0" sz="15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rebuchet MS"/>
              <a:buNone/>
              <a:defRPr b="1" i="0" sz="14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8" name="Google Shape;138;p23"/>
          <p:cNvSpPr txBox="1"/>
          <p:nvPr>
            <p:ph idx="2" type="body"/>
          </p:nvPr>
        </p:nvSpPr>
        <p:spPr>
          <a:xfrm>
            <a:off x="800104" y="1965086"/>
            <a:ext cx="1701600" cy="26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900" spcFirstLastPara="1" rIns="121900" wrap="square" tIns="182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92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Noto Sans Symbol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492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92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▫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92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&gt;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9" name="Google Shape;139;p23"/>
          <p:cNvSpPr txBox="1"/>
          <p:nvPr>
            <p:ph idx="11" type="ftr"/>
          </p:nvPr>
        </p:nvSpPr>
        <p:spPr>
          <a:xfrm>
            <a:off x="4881033" y="4767264"/>
            <a:ext cx="3462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0" name="Google Shape;140;p23"/>
          <p:cNvSpPr txBox="1"/>
          <p:nvPr>
            <p:ph idx="12" type="sldNum"/>
          </p:nvPr>
        </p:nvSpPr>
        <p:spPr>
          <a:xfrm>
            <a:off x="8343900" y="4767264"/>
            <a:ext cx="689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1" name="Google Shape;141;p23"/>
          <p:cNvSpPr txBox="1"/>
          <p:nvPr>
            <p:ph type="title"/>
          </p:nvPr>
        </p:nvSpPr>
        <p:spPr>
          <a:xfrm>
            <a:off x="800100" y="2"/>
            <a:ext cx="75435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900" spcFirstLastPara="1" rIns="121900" wrap="square" tIns="609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None/>
              <a:defRPr b="0" i="0" sz="2400" u="none" cap="none" strike="noStrike"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9pPr>
          </a:lstStyle>
          <a:p/>
        </p:txBody>
      </p:sp>
      <p:sp>
        <p:nvSpPr>
          <p:cNvPr id="142" name="Google Shape;142;p23"/>
          <p:cNvSpPr/>
          <p:nvPr>
            <p:ph idx="3" type="body"/>
          </p:nvPr>
        </p:nvSpPr>
        <p:spPr>
          <a:xfrm>
            <a:off x="2628899" y="1279284"/>
            <a:ext cx="2057100" cy="685800"/>
          </a:xfrm>
          <a:prstGeom prst="chevron">
            <a:avLst>
              <a:gd fmla="val 50000" name="adj"/>
            </a:avLst>
          </a:prstGeom>
          <a:solidFill>
            <a:srgbClr val="41AB9E"/>
          </a:solidFill>
          <a:ln>
            <a:noFill/>
          </a:ln>
          <a:effectLst>
            <a:outerShdw blurRad="25400" rotWithShape="0" algn="tl" dir="2700000" dist="25400">
              <a:schemeClr val="dk1">
                <a:alpha val="40000"/>
              </a:schemeClr>
            </a:outerShdw>
          </a:effectLst>
        </p:spPr>
        <p:txBody>
          <a:bodyPr anchorCtr="0" anchor="ctr" bIns="60925" lIns="121900" spcFirstLastPara="1" rIns="121900" wrap="square" tIns="609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Noto Sans Symbols"/>
              <a:buNone/>
              <a:defRPr b="1" i="0" sz="15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rebuchet MS"/>
              <a:buNone/>
              <a:defRPr b="1" i="0" sz="14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3" name="Google Shape;143;p23"/>
          <p:cNvSpPr txBox="1"/>
          <p:nvPr>
            <p:ph idx="4" type="body"/>
          </p:nvPr>
        </p:nvSpPr>
        <p:spPr>
          <a:xfrm>
            <a:off x="2628900" y="1965086"/>
            <a:ext cx="1701600" cy="26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900" spcFirstLastPara="1" rIns="121900" wrap="square" tIns="182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92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Noto Sans Symbol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492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92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▫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92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&gt;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4" name="Google Shape;144;p23"/>
          <p:cNvSpPr/>
          <p:nvPr>
            <p:ph idx="5" type="body"/>
          </p:nvPr>
        </p:nvSpPr>
        <p:spPr>
          <a:xfrm>
            <a:off x="4457698" y="1279284"/>
            <a:ext cx="2057100" cy="685800"/>
          </a:xfrm>
          <a:prstGeom prst="chevron">
            <a:avLst>
              <a:gd fmla="val 50000" name="adj"/>
            </a:avLst>
          </a:prstGeom>
          <a:solidFill>
            <a:srgbClr val="41AB9E"/>
          </a:solidFill>
          <a:ln>
            <a:noFill/>
          </a:ln>
          <a:effectLst>
            <a:outerShdw blurRad="25400" rotWithShape="0" algn="tl" dir="2700000" dist="25400">
              <a:schemeClr val="dk1">
                <a:alpha val="40000"/>
              </a:schemeClr>
            </a:outerShdw>
          </a:effectLst>
        </p:spPr>
        <p:txBody>
          <a:bodyPr anchorCtr="0" anchor="ctr" bIns="60925" lIns="121900" spcFirstLastPara="1" rIns="121900" wrap="square" tIns="609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Noto Sans Symbols"/>
              <a:buNone/>
              <a:defRPr b="1" i="0" sz="15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rebuchet MS"/>
              <a:buNone/>
              <a:defRPr b="1" i="0" sz="14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5" name="Google Shape;145;p23"/>
          <p:cNvSpPr txBox="1"/>
          <p:nvPr>
            <p:ph idx="6" type="body"/>
          </p:nvPr>
        </p:nvSpPr>
        <p:spPr>
          <a:xfrm>
            <a:off x="4457700" y="1965086"/>
            <a:ext cx="1701600" cy="26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900" spcFirstLastPara="1" rIns="121900" wrap="square" tIns="182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92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Noto Sans Symbol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492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92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▫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92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&gt;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6" name="Google Shape;146;p23"/>
          <p:cNvSpPr/>
          <p:nvPr>
            <p:ph idx="7" type="body"/>
          </p:nvPr>
        </p:nvSpPr>
        <p:spPr>
          <a:xfrm>
            <a:off x="6286498" y="1279284"/>
            <a:ext cx="2057100" cy="685800"/>
          </a:xfrm>
          <a:prstGeom prst="chevron">
            <a:avLst>
              <a:gd fmla="val 50000" name="adj"/>
            </a:avLst>
          </a:prstGeom>
          <a:solidFill>
            <a:srgbClr val="41AB9E"/>
          </a:solidFill>
          <a:ln>
            <a:noFill/>
          </a:ln>
          <a:effectLst>
            <a:outerShdw blurRad="25400" rotWithShape="0" algn="tl" dir="2700000" dist="25400">
              <a:schemeClr val="dk1">
                <a:alpha val="40000"/>
              </a:schemeClr>
            </a:outerShdw>
          </a:effectLst>
        </p:spPr>
        <p:txBody>
          <a:bodyPr anchorCtr="0" anchor="ctr" bIns="60925" lIns="121900" spcFirstLastPara="1" rIns="121900" wrap="square" tIns="609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Noto Sans Symbols"/>
              <a:buNone/>
              <a:defRPr b="1" i="0" sz="15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rebuchet MS"/>
              <a:buNone/>
              <a:defRPr b="1" i="0" sz="14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7" name="Google Shape;147;p23"/>
          <p:cNvSpPr txBox="1"/>
          <p:nvPr>
            <p:ph idx="8" type="body"/>
          </p:nvPr>
        </p:nvSpPr>
        <p:spPr>
          <a:xfrm>
            <a:off x="6286498" y="1965086"/>
            <a:ext cx="1701600" cy="26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900" spcFirstLastPara="1" rIns="121900" wrap="square" tIns="182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92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Noto Sans Symbol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492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92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▫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92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&gt;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pic>
        <p:nvPicPr>
          <p:cNvPr id="148" name="Google Shape;148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4300" y="4788900"/>
            <a:ext cx="385763" cy="172927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23"/>
          <p:cNvSpPr/>
          <p:nvPr/>
        </p:nvSpPr>
        <p:spPr>
          <a:xfrm>
            <a:off x="0" y="1007628"/>
            <a:ext cx="9144000" cy="45600"/>
          </a:xfrm>
          <a:prstGeom prst="rect">
            <a:avLst/>
          </a:prstGeom>
          <a:solidFill>
            <a:srgbClr val="41AB9E"/>
          </a:solidFill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losing Slide">
  <p:cSld name="Closing Slide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L Logo- Vertical color.jpg" id="151" name="Google Shape;151;p24"/>
          <p:cNvPicPr preferRelativeResize="0"/>
          <p:nvPr/>
        </p:nvPicPr>
        <p:blipFill rotWithShape="1">
          <a:blip r:embed="rId2">
            <a:alphaModFix/>
          </a:blip>
          <a:srcRect b="149" l="0" r="0" t="0"/>
          <a:stretch/>
        </p:blipFill>
        <p:spPr>
          <a:xfrm>
            <a:off x="2313719" y="1067691"/>
            <a:ext cx="4516500" cy="3008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2925" y="314363"/>
            <a:ext cx="4071938" cy="24145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">
  <p:cSld name="Table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5"/>
          <p:cNvSpPr txBox="1"/>
          <p:nvPr>
            <p:ph idx="1" type="body"/>
          </p:nvPr>
        </p:nvSpPr>
        <p:spPr>
          <a:xfrm>
            <a:off x="800101" y="1132645"/>
            <a:ext cx="7543500" cy="4215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900" spcFirstLastPara="1" rIns="121900" wrap="square" tIns="182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Noto Sans Symbols"/>
              <a:buNone/>
              <a:defRPr b="1" i="0" sz="15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rebuchet MS"/>
              <a:buNone/>
              <a:defRPr b="1" i="0" sz="14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55" name="Google Shape;155;p25"/>
          <p:cNvSpPr txBox="1"/>
          <p:nvPr>
            <p:ph idx="11" type="ftr"/>
          </p:nvPr>
        </p:nvSpPr>
        <p:spPr>
          <a:xfrm>
            <a:off x="4881033" y="4767264"/>
            <a:ext cx="3462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56" name="Google Shape;156;p25"/>
          <p:cNvSpPr txBox="1"/>
          <p:nvPr>
            <p:ph idx="12" type="sldNum"/>
          </p:nvPr>
        </p:nvSpPr>
        <p:spPr>
          <a:xfrm>
            <a:off x="8343900" y="4767264"/>
            <a:ext cx="689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7" name="Google Shape;157;p25"/>
          <p:cNvSpPr txBox="1"/>
          <p:nvPr>
            <p:ph type="title"/>
          </p:nvPr>
        </p:nvSpPr>
        <p:spPr>
          <a:xfrm>
            <a:off x="800100" y="2"/>
            <a:ext cx="75435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900" spcFirstLastPara="1" rIns="121900" wrap="square" tIns="609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None/>
              <a:defRPr b="0" i="0" sz="2400" u="none" cap="none" strike="noStrike"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9pPr>
          </a:lstStyle>
          <a:p/>
        </p:txBody>
      </p:sp>
      <p:pic>
        <p:nvPicPr>
          <p:cNvPr id="158" name="Google Shape;158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4300" y="4788900"/>
            <a:ext cx="385763" cy="172927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25"/>
          <p:cNvSpPr/>
          <p:nvPr/>
        </p:nvSpPr>
        <p:spPr>
          <a:xfrm>
            <a:off x="0" y="1007628"/>
            <a:ext cx="9144000" cy="45600"/>
          </a:xfrm>
          <a:prstGeom prst="rect">
            <a:avLst/>
          </a:prstGeom>
          <a:solidFill>
            <a:srgbClr val="41AB9E"/>
          </a:solidFill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art/Graph">
  <p:cSld name="Chart/Graph"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6"/>
          <p:cNvSpPr txBox="1"/>
          <p:nvPr>
            <p:ph idx="1" type="body"/>
          </p:nvPr>
        </p:nvSpPr>
        <p:spPr>
          <a:xfrm>
            <a:off x="800101" y="1132645"/>
            <a:ext cx="7543500" cy="4215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900" spcFirstLastPara="1" rIns="121900" wrap="square" tIns="182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Noto Sans Symbols"/>
              <a:buNone/>
              <a:defRPr b="1" i="0" sz="15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rebuchet MS"/>
              <a:buNone/>
              <a:defRPr b="1" i="0" sz="14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Trebuchet MS"/>
              <a:buNone/>
              <a:defRPr b="1" i="0" sz="1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62" name="Google Shape;162;p26"/>
          <p:cNvSpPr txBox="1"/>
          <p:nvPr>
            <p:ph idx="11" type="ftr"/>
          </p:nvPr>
        </p:nvSpPr>
        <p:spPr>
          <a:xfrm>
            <a:off x="4881033" y="4767264"/>
            <a:ext cx="3462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63" name="Google Shape;163;p26"/>
          <p:cNvSpPr txBox="1"/>
          <p:nvPr>
            <p:ph idx="12" type="sldNum"/>
          </p:nvPr>
        </p:nvSpPr>
        <p:spPr>
          <a:xfrm>
            <a:off x="8343900" y="4767264"/>
            <a:ext cx="689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4" name="Google Shape;164;p26"/>
          <p:cNvSpPr txBox="1"/>
          <p:nvPr>
            <p:ph type="title"/>
          </p:nvPr>
        </p:nvSpPr>
        <p:spPr>
          <a:xfrm>
            <a:off x="800100" y="2"/>
            <a:ext cx="75435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900" spcFirstLastPara="1" rIns="121900" wrap="square" tIns="609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None/>
              <a:defRPr b="0" i="0" sz="2400" u="none" cap="none" strike="noStrike"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9pPr>
          </a:lstStyle>
          <a:p/>
        </p:txBody>
      </p:sp>
      <p:sp>
        <p:nvSpPr>
          <p:cNvPr id="165" name="Google Shape;165;p26"/>
          <p:cNvSpPr/>
          <p:nvPr>
            <p:ph idx="2" type="chart"/>
          </p:nvPr>
        </p:nvSpPr>
        <p:spPr>
          <a:xfrm>
            <a:off x="800100" y="1554006"/>
            <a:ext cx="7543500" cy="30882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900" spcFirstLastPara="1" rIns="121900" wrap="square" tIns="1828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Noto Sans Symbol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▫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&gt;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pic>
        <p:nvPicPr>
          <p:cNvPr id="166" name="Google Shape;166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4300" y="4788900"/>
            <a:ext cx="385763" cy="172927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26"/>
          <p:cNvSpPr/>
          <p:nvPr/>
        </p:nvSpPr>
        <p:spPr>
          <a:xfrm>
            <a:off x="0" y="1007628"/>
            <a:ext cx="9144000" cy="45600"/>
          </a:xfrm>
          <a:prstGeom prst="rect">
            <a:avLst/>
          </a:prstGeom>
          <a:solidFill>
            <a:srgbClr val="41AB9E"/>
          </a:solidFill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7"/>
          <p:cNvSpPr txBox="1"/>
          <p:nvPr>
            <p:ph type="title"/>
          </p:nvPr>
        </p:nvSpPr>
        <p:spPr>
          <a:xfrm>
            <a:off x="800100" y="2"/>
            <a:ext cx="75435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900" spcFirstLastPara="1" rIns="121900" wrap="square" tIns="609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None/>
              <a:defRPr b="0" i="0" sz="2400" u="none" cap="none" strike="noStrike"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9pPr>
          </a:lstStyle>
          <a:p/>
        </p:txBody>
      </p:sp>
      <p:sp>
        <p:nvSpPr>
          <p:cNvPr id="170" name="Google Shape;170;p27"/>
          <p:cNvSpPr txBox="1"/>
          <p:nvPr>
            <p:ph idx="11" type="ftr"/>
          </p:nvPr>
        </p:nvSpPr>
        <p:spPr>
          <a:xfrm>
            <a:off x="4881033" y="4767264"/>
            <a:ext cx="3462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71" name="Google Shape;171;p27"/>
          <p:cNvSpPr txBox="1"/>
          <p:nvPr>
            <p:ph idx="12" type="sldNum"/>
          </p:nvPr>
        </p:nvSpPr>
        <p:spPr>
          <a:xfrm>
            <a:off x="8343900" y="4767264"/>
            <a:ext cx="689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72" name="Google Shape;172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4300" y="4788900"/>
            <a:ext cx="385763" cy="172927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27"/>
          <p:cNvSpPr/>
          <p:nvPr/>
        </p:nvSpPr>
        <p:spPr>
          <a:xfrm>
            <a:off x="0" y="1007628"/>
            <a:ext cx="9144000" cy="45600"/>
          </a:xfrm>
          <a:prstGeom prst="rect">
            <a:avLst/>
          </a:prstGeom>
          <a:solidFill>
            <a:srgbClr val="41AB9E"/>
          </a:solidFill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8"/>
          <p:cNvSpPr txBox="1"/>
          <p:nvPr>
            <p:ph idx="11" type="ftr"/>
          </p:nvPr>
        </p:nvSpPr>
        <p:spPr>
          <a:xfrm>
            <a:off x="4881033" y="4767264"/>
            <a:ext cx="3462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76" name="Google Shape;176;p28"/>
          <p:cNvSpPr txBox="1"/>
          <p:nvPr>
            <p:ph idx="12" type="sldNum"/>
          </p:nvPr>
        </p:nvSpPr>
        <p:spPr>
          <a:xfrm>
            <a:off x="8343900" y="4767264"/>
            <a:ext cx="689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77" name="Google Shape;177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4300" y="4788900"/>
            <a:ext cx="385763" cy="1729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2" showMasterSp="0">
  <p:cSld name="Blank 2"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9"/>
          <p:cNvSpPr txBox="1"/>
          <p:nvPr>
            <p:ph idx="11" type="ftr"/>
          </p:nvPr>
        </p:nvSpPr>
        <p:spPr>
          <a:xfrm>
            <a:off x="4881033" y="4767264"/>
            <a:ext cx="3462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80" name="Google Shape;180;p29"/>
          <p:cNvSpPr txBox="1"/>
          <p:nvPr>
            <p:ph idx="12" type="sldNum"/>
          </p:nvPr>
        </p:nvSpPr>
        <p:spPr>
          <a:xfrm>
            <a:off x="8343900" y="4767264"/>
            <a:ext cx="689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81" name="Google Shape;181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4300" y="4788900"/>
            <a:ext cx="385763" cy="1729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ck" showMasterSp="0">
  <p:cSld name="Black">
    <p:bg>
      <p:bgPr>
        <a:solidFill>
          <a:srgbClr val="000000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 txBox="1"/>
          <p:nvPr>
            <p:ph idx="11" type="ftr"/>
          </p:nvPr>
        </p:nvSpPr>
        <p:spPr>
          <a:xfrm>
            <a:off x="4881033" y="4767264"/>
            <a:ext cx="3462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84" name="Google Shape;184;p30"/>
          <p:cNvSpPr txBox="1"/>
          <p:nvPr>
            <p:ph idx="12" type="sldNum"/>
          </p:nvPr>
        </p:nvSpPr>
        <p:spPr>
          <a:xfrm>
            <a:off x="8343900" y="4767264"/>
            <a:ext cx="689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85" name="Google Shape;185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4300" y="4788900"/>
            <a:ext cx="385763" cy="1729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2">
  <p:cSld name="TITLE_2"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Google Shape;187;p3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6858000" cy="4229100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31"/>
          <p:cNvSpPr txBox="1"/>
          <p:nvPr>
            <p:ph idx="1" type="subTitle"/>
          </p:nvPr>
        </p:nvSpPr>
        <p:spPr>
          <a:xfrm>
            <a:off x="1371600" y="2914650"/>
            <a:ext cx="6400800" cy="10620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60925" lIns="121900" spcFirstLastPara="1" rIns="121900" wrap="square" tIns="182875">
            <a:noAutofit/>
          </a:bodyPr>
          <a:lstStyle>
            <a:lvl1pPr indent="0" lvl="0" marL="0" marR="0" rtl="0" algn="ct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Arial"/>
              <a:buNone/>
              <a:defRPr b="0" i="0" sz="20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4572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1900"/>
              <a:buFont typeface="Merriweather Sans"/>
              <a:buNone/>
              <a:defRPr b="0" i="0" sz="2000" u="none" cap="none" strike="noStrike">
                <a:solidFill>
                  <a:srgbClr val="FFD28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9144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1900"/>
              <a:buFont typeface="Noto Sans Symbols"/>
              <a:buNone/>
              <a:defRPr b="0" i="0" sz="2000" u="none" cap="none" strike="noStrike">
                <a:solidFill>
                  <a:srgbClr val="FFD28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1900"/>
              <a:buFont typeface="Merriweather Sans"/>
              <a:buNone/>
              <a:defRPr b="0" i="0" sz="2000" u="none" cap="none" strike="noStrike">
                <a:solidFill>
                  <a:srgbClr val="FFD28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1900"/>
              <a:buFont typeface="Arial"/>
              <a:buNone/>
              <a:defRPr b="0" i="0" sz="2000" u="none" cap="none" strike="noStrike">
                <a:solidFill>
                  <a:srgbClr val="FFD28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FFD2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FFD2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FFD2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FFD2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AL Logo Horizontal Color.png" id="189" name="Google Shape;189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45027" y="4263693"/>
            <a:ext cx="2371500" cy="803100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31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b="1" i="0" sz="4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9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9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9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9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9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9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9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9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2" type="title">
  <p:cSld name="TITLE"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p3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6858000" cy="422910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33"/>
          <p:cNvSpPr txBox="1"/>
          <p:nvPr>
            <p:ph idx="1" type="subTitle"/>
          </p:nvPr>
        </p:nvSpPr>
        <p:spPr>
          <a:xfrm>
            <a:off x="1371600" y="2914650"/>
            <a:ext cx="6400800" cy="10620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4572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2000"/>
              <a:buFont typeface="Merriweather Sans"/>
              <a:buNone/>
              <a:defRPr b="0" i="0" sz="2000" u="none" cap="none" strike="noStrike">
                <a:solidFill>
                  <a:srgbClr val="FFD28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9144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rgbClr val="FFD28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2000"/>
              <a:buFont typeface="Merriweather Sans"/>
              <a:buNone/>
              <a:defRPr b="0" i="0" sz="2000" u="none" cap="none" strike="noStrike">
                <a:solidFill>
                  <a:srgbClr val="FFD28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FD28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FD2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FD2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FD2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FD2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AL Logo Horizontal Color.png" id="198" name="Google Shape;198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45027" y="4263693"/>
            <a:ext cx="2371500" cy="803100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33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None/>
              <a:defRPr b="1" i="0" sz="4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1" type="obj">
  <p:cSld name="OBJECT"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4"/>
          <p:cNvSpPr txBox="1"/>
          <p:nvPr>
            <p:ph type="title"/>
          </p:nvPr>
        </p:nvSpPr>
        <p:spPr>
          <a:xfrm>
            <a:off x="457200" y="205978"/>
            <a:ext cx="82296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b="1" i="0" sz="3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02" name="Google Shape;202;p34"/>
          <p:cNvSpPr txBox="1"/>
          <p:nvPr>
            <p:ph idx="1" type="body"/>
          </p:nvPr>
        </p:nvSpPr>
        <p:spPr>
          <a:xfrm>
            <a:off x="457200" y="1145381"/>
            <a:ext cx="8229600" cy="34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203" name="Google Shape;203;p34"/>
          <p:cNvCxnSpPr/>
          <p:nvPr/>
        </p:nvCxnSpPr>
        <p:spPr>
          <a:xfrm>
            <a:off x="457200" y="1036579"/>
            <a:ext cx="8229600" cy="6900"/>
          </a:xfrm>
          <a:prstGeom prst="straightConnector1">
            <a:avLst/>
          </a:prstGeom>
          <a:noFill/>
          <a:ln cap="flat" cmpd="sng" w="12700">
            <a:solidFill>
              <a:srgbClr val="58595B">
                <a:alpha val="6980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04" name="Google Shape;204;p34"/>
          <p:cNvSpPr txBox="1"/>
          <p:nvPr/>
        </p:nvSpPr>
        <p:spPr>
          <a:xfrm>
            <a:off x="3124200" y="5004977"/>
            <a:ext cx="2895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Ariadne Labs</a:t>
            </a:r>
            <a:endParaRPr b="0" i="0" sz="1200" u="none" cap="none" strike="noStrike">
              <a:solidFill>
                <a:schemeClr val="lt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5" name="Google Shape;205;p34"/>
          <p:cNvSpPr txBox="1"/>
          <p:nvPr>
            <p:ph idx="12" type="sldNum"/>
          </p:nvPr>
        </p:nvSpPr>
        <p:spPr>
          <a:xfrm>
            <a:off x="7010400" y="4999049"/>
            <a:ext cx="2133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5"/>
          <p:cNvSpPr txBox="1"/>
          <p:nvPr/>
        </p:nvSpPr>
        <p:spPr>
          <a:xfrm>
            <a:off x="3124200" y="5004977"/>
            <a:ext cx="2895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Ariadne Labs</a:t>
            </a:r>
            <a:endParaRPr b="0" i="0" sz="1200" u="none" cap="none" strike="noStrike">
              <a:solidFill>
                <a:schemeClr val="lt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8" name="Google Shape;208;p35"/>
          <p:cNvSpPr txBox="1"/>
          <p:nvPr>
            <p:ph idx="12" type="sldNum"/>
          </p:nvPr>
        </p:nvSpPr>
        <p:spPr>
          <a:xfrm>
            <a:off x="7010400" y="4999049"/>
            <a:ext cx="2133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losing Slide">
  <p:cSld name="Closing Slide"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L Logo- Vertical color.jpg" id="210" name="Google Shape;210;p36"/>
          <p:cNvPicPr preferRelativeResize="0"/>
          <p:nvPr/>
        </p:nvPicPr>
        <p:blipFill rotWithShape="1">
          <a:blip r:embed="rId2">
            <a:alphaModFix/>
          </a:blip>
          <a:srcRect b="149" l="0" r="0" t="0"/>
          <a:stretch/>
        </p:blipFill>
        <p:spPr>
          <a:xfrm>
            <a:off x="2313719" y="1067691"/>
            <a:ext cx="4516500" cy="3008100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36"/>
          <p:cNvSpPr txBox="1"/>
          <p:nvPr/>
        </p:nvSpPr>
        <p:spPr>
          <a:xfrm>
            <a:off x="3124200" y="5004977"/>
            <a:ext cx="2895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Ariadne Labs</a:t>
            </a:r>
            <a:endParaRPr b="0" i="0" sz="1200" u="none" cap="none" strike="noStrike">
              <a:solidFill>
                <a:schemeClr val="lt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2" name="Google Shape;212;p36"/>
          <p:cNvSpPr txBox="1"/>
          <p:nvPr>
            <p:ph idx="12" type="sldNum"/>
          </p:nvPr>
        </p:nvSpPr>
        <p:spPr>
          <a:xfrm>
            <a:off x="7010400" y="4999049"/>
            <a:ext cx="2133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lor Palette">
  <p:cSld name="Color Palette"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7"/>
          <p:cNvSpPr/>
          <p:nvPr/>
        </p:nvSpPr>
        <p:spPr>
          <a:xfrm>
            <a:off x="2903008" y="1547821"/>
            <a:ext cx="1026600" cy="627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R = 255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G = 192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 = 59</a:t>
            </a:r>
            <a:endParaRPr b="0" i="0" sz="18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37"/>
          <p:cNvSpPr/>
          <p:nvPr/>
        </p:nvSpPr>
        <p:spPr>
          <a:xfrm>
            <a:off x="2903008" y="2355858"/>
            <a:ext cx="1026600" cy="627000"/>
          </a:xfrm>
          <a:prstGeom prst="rect">
            <a:avLst/>
          </a:prstGeom>
          <a:solidFill>
            <a:srgbClr val="5C5C5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 = 92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 = 92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= 92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37"/>
          <p:cNvSpPr/>
          <p:nvPr/>
        </p:nvSpPr>
        <p:spPr>
          <a:xfrm>
            <a:off x="2903008" y="3150098"/>
            <a:ext cx="1026600" cy="627000"/>
          </a:xfrm>
          <a:prstGeom prst="rect">
            <a:avLst/>
          </a:prstGeom>
          <a:solidFill>
            <a:srgbClr val="9399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 = 147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 = 153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= 158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37"/>
          <p:cNvSpPr/>
          <p:nvPr/>
        </p:nvSpPr>
        <p:spPr>
          <a:xfrm>
            <a:off x="828674" y="1547821"/>
            <a:ext cx="1762200" cy="62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rgbClr val="58595B"/>
                </a:solidFill>
                <a:latin typeface="Calibri"/>
                <a:ea typeface="Calibri"/>
                <a:cs typeface="Calibri"/>
                <a:sym typeface="Calibri"/>
              </a:rPr>
              <a:t>Ariadne Labs Yellow</a:t>
            </a:r>
            <a:endParaRPr b="0" i="0" sz="1800" u="none" cap="none" strike="noStrike">
              <a:solidFill>
                <a:srgbClr val="58595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37"/>
          <p:cNvSpPr/>
          <p:nvPr/>
        </p:nvSpPr>
        <p:spPr>
          <a:xfrm>
            <a:off x="828674" y="2355858"/>
            <a:ext cx="1762200" cy="62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rgbClr val="58595B"/>
                </a:solidFill>
                <a:latin typeface="Calibri"/>
                <a:ea typeface="Calibri"/>
                <a:cs typeface="Calibri"/>
                <a:sym typeface="Calibri"/>
              </a:rPr>
              <a:t>Ariadne Labs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rgbClr val="58595B"/>
                </a:solidFill>
                <a:latin typeface="Calibri"/>
                <a:ea typeface="Calibri"/>
                <a:cs typeface="Calibri"/>
                <a:sym typeface="Calibri"/>
              </a:rPr>
              <a:t>Dark Grey</a:t>
            </a:r>
            <a:endParaRPr b="0" i="0" sz="1800" u="none" cap="none" strike="noStrike">
              <a:solidFill>
                <a:srgbClr val="58595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37"/>
          <p:cNvSpPr/>
          <p:nvPr/>
        </p:nvSpPr>
        <p:spPr>
          <a:xfrm>
            <a:off x="828674" y="3150098"/>
            <a:ext cx="1762200" cy="62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rgbClr val="58595B"/>
                </a:solidFill>
                <a:latin typeface="Calibri"/>
                <a:ea typeface="Calibri"/>
                <a:cs typeface="Calibri"/>
                <a:sym typeface="Calibri"/>
              </a:rPr>
              <a:t>Ariadne Labs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rgbClr val="58595B"/>
                </a:solidFill>
                <a:latin typeface="Calibri"/>
                <a:ea typeface="Calibri"/>
                <a:cs typeface="Calibri"/>
                <a:sym typeface="Calibri"/>
              </a:rPr>
              <a:t>Light Grey</a:t>
            </a:r>
            <a:endParaRPr b="0" i="0" sz="1800" u="none" cap="none" strike="noStrike">
              <a:solidFill>
                <a:srgbClr val="58595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37"/>
          <p:cNvSpPr/>
          <p:nvPr/>
        </p:nvSpPr>
        <p:spPr>
          <a:xfrm>
            <a:off x="457200" y="416415"/>
            <a:ext cx="8229600" cy="62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3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Reference Colors (RGB Values)</a:t>
            </a:r>
            <a:endParaRPr b="0" i="0" sz="3200" u="none" cap="none" strike="noStrike">
              <a:solidFill>
                <a:schemeClr val="l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1" name="Google Shape;221;p37"/>
          <p:cNvCxnSpPr/>
          <p:nvPr/>
        </p:nvCxnSpPr>
        <p:spPr>
          <a:xfrm>
            <a:off x="457200" y="1036579"/>
            <a:ext cx="8229600" cy="6900"/>
          </a:xfrm>
          <a:prstGeom prst="straightConnector1">
            <a:avLst/>
          </a:prstGeom>
          <a:noFill/>
          <a:ln cap="flat" cmpd="sng" w="12700">
            <a:solidFill>
              <a:srgbClr val="58595B">
                <a:alpha val="6980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2" name="Google Shape;222;p37"/>
          <p:cNvSpPr txBox="1"/>
          <p:nvPr/>
        </p:nvSpPr>
        <p:spPr>
          <a:xfrm>
            <a:off x="3124200" y="5004977"/>
            <a:ext cx="2895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Ariadne Labs</a:t>
            </a:r>
            <a:endParaRPr b="0" i="0" sz="1200" u="none" cap="none" strike="noStrike">
              <a:solidFill>
                <a:schemeClr val="lt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3" name="Google Shape;223;p37"/>
          <p:cNvSpPr txBox="1"/>
          <p:nvPr>
            <p:ph idx="12" type="sldNum"/>
          </p:nvPr>
        </p:nvSpPr>
        <p:spPr>
          <a:xfrm>
            <a:off x="7010400" y="4999049"/>
            <a:ext cx="2133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2">
  <p:cSld name="Content 2"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8"/>
          <p:cNvSpPr txBox="1"/>
          <p:nvPr>
            <p:ph idx="1" type="body"/>
          </p:nvPr>
        </p:nvSpPr>
        <p:spPr>
          <a:xfrm>
            <a:off x="457200" y="1145381"/>
            <a:ext cx="4038600" cy="34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6" name="Google Shape;226;p38"/>
          <p:cNvSpPr txBox="1"/>
          <p:nvPr>
            <p:ph idx="2" type="body"/>
          </p:nvPr>
        </p:nvSpPr>
        <p:spPr>
          <a:xfrm>
            <a:off x="4648200" y="1145381"/>
            <a:ext cx="4038600" cy="34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7" name="Google Shape;227;p38"/>
          <p:cNvSpPr txBox="1"/>
          <p:nvPr>
            <p:ph type="title"/>
          </p:nvPr>
        </p:nvSpPr>
        <p:spPr>
          <a:xfrm>
            <a:off x="457200" y="205978"/>
            <a:ext cx="82296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b="1" i="0" sz="3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28" name="Google Shape;228;p38"/>
          <p:cNvSpPr txBox="1"/>
          <p:nvPr/>
        </p:nvSpPr>
        <p:spPr>
          <a:xfrm>
            <a:off x="3124200" y="5004977"/>
            <a:ext cx="2895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Ariadne Labs</a:t>
            </a:r>
            <a:endParaRPr b="0" i="0" sz="1200" u="none" cap="none" strike="noStrike">
              <a:solidFill>
                <a:schemeClr val="lt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9" name="Google Shape;229;p38"/>
          <p:cNvSpPr txBox="1"/>
          <p:nvPr>
            <p:ph idx="12" type="sldNum"/>
          </p:nvPr>
        </p:nvSpPr>
        <p:spPr>
          <a:xfrm>
            <a:off x="7010400" y="4999049"/>
            <a:ext cx="2133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3">
  <p:cSld name="Content 3"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9"/>
          <p:cNvSpPr txBox="1"/>
          <p:nvPr>
            <p:ph idx="1" type="subTitle"/>
          </p:nvPr>
        </p:nvSpPr>
        <p:spPr>
          <a:xfrm>
            <a:off x="463275" y="1150594"/>
            <a:ext cx="4040100" cy="50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40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4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4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232" name="Google Shape;232;p39"/>
          <p:cNvSpPr txBox="1"/>
          <p:nvPr>
            <p:ph type="title"/>
          </p:nvPr>
        </p:nvSpPr>
        <p:spPr>
          <a:xfrm>
            <a:off x="457200" y="205978"/>
            <a:ext cx="82296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b="1" i="0" sz="3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3" name="Google Shape;233;p39"/>
          <p:cNvSpPr txBox="1"/>
          <p:nvPr>
            <p:ph idx="2" type="body"/>
          </p:nvPr>
        </p:nvSpPr>
        <p:spPr>
          <a:xfrm>
            <a:off x="457200" y="1696073"/>
            <a:ext cx="4040100" cy="285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4" name="Google Shape;234;p39"/>
          <p:cNvSpPr txBox="1"/>
          <p:nvPr>
            <p:ph idx="3" type="body"/>
          </p:nvPr>
        </p:nvSpPr>
        <p:spPr>
          <a:xfrm>
            <a:off x="4645025" y="1696073"/>
            <a:ext cx="4041900" cy="285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235" name="Google Shape;235;p39"/>
          <p:cNvCxnSpPr/>
          <p:nvPr/>
        </p:nvCxnSpPr>
        <p:spPr>
          <a:xfrm>
            <a:off x="457200" y="1036579"/>
            <a:ext cx="8229600" cy="6900"/>
          </a:xfrm>
          <a:prstGeom prst="straightConnector1">
            <a:avLst/>
          </a:prstGeom>
          <a:noFill/>
          <a:ln cap="flat" cmpd="sng" w="12700">
            <a:solidFill>
              <a:srgbClr val="58595B">
                <a:alpha val="6980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36" name="Google Shape;236;p39"/>
          <p:cNvSpPr txBox="1"/>
          <p:nvPr>
            <p:ph idx="4" type="subTitle"/>
          </p:nvPr>
        </p:nvSpPr>
        <p:spPr>
          <a:xfrm>
            <a:off x="4645913" y="1150594"/>
            <a:ext cx="4040100" cy="50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40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4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4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237" name="Google Shape;237;p39"/>
          <p:cNvSpPr txBox="1"/>
          <p:nvPr/>
        </p:nvSpPr>
        <p:spPr>
          <a:xfrm>
            <a:off x="3124200" y="5004977"/>
            <a:ext cx="2895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Ariadne Labs</a:t>
            </a:r>
            <a:endParaRPr b="0" i="0" sz="1200" u="none" cap="none" strike="noStrike">
              <a:solidFill>
                <a:schemeClr val="lt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8" name="Google Shape;238;p39"/>
          <p:cNvSpPr txBox="1"/>
          <p:nvPr>
            <p:ph idx="12" type="sldNum"/>
          </p:nvPr>
        </p:nvSpPr>
        <p:spPr>
          <a:xfrm>
            <a:off x="7010400" y="4999049"/>
            <a:ext cx="2133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4">
  <p:cSld name="Content 4"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0"/>
          <p:cNvSpPr txBox="1"/>
          <p:nvPr>
            <p:ph idx="1" type="subTitle"/>
          </p:nvPr>
        </p:nvSpPr>
        <p:spPr>
          <a:xfrm>
            <a:off x="470875" y="1144894"/>
            <a:ext cx="8229600" cy="78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40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4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4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241" name="Google Shape;241;p40"/>
          <p:cNvSpPr txBox="1"/>
          <p:nvPr>
            <p:ph type="title"/>
          </p:nvPr>
        </p:nvSpPr>
        <p:spPr>
          <a:xfrm>
            <a:off x="457200" y="205978"/>
            <a:ext cx="82296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b="1" i="0" sz="3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42" name="Google Shape;242;p40"/>
          <p:cNvSpPr txBox="1"/>
          <p:nvPr>
            <p:ph idx="2" type="body"/>
          </p:nvPr>
        </p:nvSpPr>
        <p:spPr>
          <a:xfrm>
            <a:off x="457200" y="1966085"/>
            <a:ext cx="8229600" cy="25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243" name="Google Shape;243;p40"/>
          <p:cNvCxnSpPr/>
          <p:nvPr/>
        </p:nvCxnSpPr>
        <p:spPr>
          <a:xfrm>
            <a:off x="457200" y="1036579"/>
            <a:ext cx="8229600" cy="6900"/>
          </a:xfrm>
          <a:prstGeom prst="straightConnector1">
            <a:avLst/>
          </a:prstGeom>
          <a:noFill/>
          <a:ln cap="flat" cmpd="sng" w="12700">
            <a:solidFill>
              <a:srgbClr val="58595B">
                <a:alpha val="6980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44" name="Google Shape;244;p40"/>
          <p:cNvSpPr txBox="1"/>
          <p:nvPr/>
        </p:nvSpPr>
        <p:spPr>
          <a:xfrm>
            <a:off x="3124200" y="5004977"/>
            <a:ext cx="2895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Ariadne Labs</a:t>
            </a:r>
            <a:endParaRPr b="0" i="0" sz="1200" u="none" cap="none" strike="noStrike">
              <a:solidFill>
                <a:schemeClr val="lt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45" name="Google Shape;245;p40"/>
          <p:cNvSpPr txBox="1"/>
          <p:nvPr>
            <p:ph idx="12" type="sldNum"/>
          </p:nvPr>
        </p:nvSpPr>
        <p:spPr>
          <a:xfrm>
            <a:off x="7010400" y="4999049"/>
            <a:ext cx="2133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5">
  <p:cSld name="Content 5"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1"/>
          <p:cNvSpPr txBox="1"/>
          <p:nvPr>
            <p:ph type="title"/>
          </p:nvPr>
        </p:nvSpPr>
        <p:spPr>
          <a:xfrm>
            <a:off x="457200" y="205978"/>
            <a:ext cx="82296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b="1" i="0" sz="3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48" name="Google Shape;248;p41"/>
          <p:cNvSpPr txBox="1"/>
          <p:nvPr>
            <p:ph idx="1" type="body"/>
          </p:nvPr>
        </p:nvSpPr>
        <p:spPr>
          <a:xfrm>
            <a:off x="457200" y="1966086"/>
            <a:ext cx="4040100" cy="25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9" name="Google Shape;249;p41"/>
          <p:cNvSpPr txBox="1"/>
          <p:nvPr>
            <p:ph idx="2" type="body"/>
          </p:nvPr>
        </p:nvSpPr>
        <p:spPr>
          <a:xfrm>
            <a:off x="4645025" y="1966086"/>
            <a:ext cx="4041900" cy="25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250" name="Google Shape;250;p41"/>
          <p:cNvCxnSpPr/>
          <p:nvPr/>
        </p:nvCxnSpPr>
        <p:spPr>
          <a:xfrm>
            <a:off x="457200" y="1036579"/>
            <a:ext cx="8229600" cy="6900"/>
          </a:xfrm>
          <a:prstGeom prst="straightConnector1">
            <a:avLst/>
          </a:prstGeom>
          <a:noFill/>
          <a:ln cap="flat" cmpd="sng" w="12700">
            <a:solidFill>
              <a:srgbClr val="58595B">
                <a:alpha val="6980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1" name="Google Shape;251;p41"/>
          <p:cNvSpPr txBox="1"/>
          <p:nvPr>
            <p:ph idx="3" type="subTitle"/>
          </p:nvPr>
        </p:nvSpPr>
        <p:spPr>
          <a:xfrm>
            <a:off x="470875" y="1144894"/>
            <a:ext cx="8229600" cy="78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40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4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4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252" name="Google Shape;252;p41"/>
          <p:cNvSpPr txBox="1"/>
          <p:nvPr/>
        </p:nvSpPr>
        <p:spPr>
          <a:xfrm>
            <a:off x="3124200" y="5004977"/>
            <a:ext cx="2895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Ariadne Labs</a:t>
            </a:r>
            <a:endParaRPr b="0" i="0" sz="1200" u="none" cap="none" strike="noStrike">
              <a:solidFill>
                <a:schemeClr val="lt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3" name="Google Shape;253;p41"/>
          <p:cNvSpPr txBox="1"/>
          <p:nvPr>
            <p:ph idx="12" type="sldNum"/>
          </p:nvPr>
        </p:nvSpPr>
        <p:spPr>
          <a:xfrm>
            <a:off x="7010400" y="4999049"/>
            <a:ext cx="2133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2"/>
          <p:cNvSpPr txBox="1"/>
          <p:nvPr>
            <p:ph type="title"/>
          </p:nvPr>
        </p:nvSpPr>
        <p:spPr>
          <a:xfrm>
            <a:off x="800100" y="2"/>
            <a:ext cx="7543800" cy="10074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50" lIns="121900" spcFirstLastPara="1" rIns="121900" wrap="square" tIns="6095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6" name="Google Shape;256;p42"/>
          <p:cNvSpPr txBox="1"/>
          <p:nvPr>
            <p:ph idx="11" type="ftr"/>
          </p:nvPr>
        </p:nvSpPr>
        <p:spPr>
          <a:xfrm>
            <a:off x="4881033" y="4767264"/>
            <a:ext cx="3462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50" lIns="121900" spcFirstLastPara="1" rIns="121900" wrap="square" tIns="6095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7" name="Google Shape;257;p42"/>
          <p:cNvSpPr txBox="1"/>
          <p:nvPr>
            <p:ph idx="12" type="sldNum"/>
          </p:nvPr>
        </p:nvSpPr>
        <p:spPr>
          <a:xfrm>
            <a:off x="8343900" y="4767264"/>
            <a:ext cx="689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50" lIns="121900" spcFirstLastPara="1" rIns="121900" wrap="square" tIns="6095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58" name="Google Shape;258;p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4300" y="4788901"/>
            <a:ext cx="514350" cy="2305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ransition Slide">
  <p:cSld name="TITLE_1">
    <p:bg>
      <p:bgPr>
        <a:gradFill>
          <a:gsLst>
            <a:gs pos="0">
              <a:srgbClr val="41AB9E"/>
            </a:gs>
            <a:gs pos="32000">
              <a:schemeClr val="lt1"/>
            </a:gs>
            <a:gs pos="100000">
              <a:schemeClr val="lt1"/>
            </a:gs>
            <a:gs pos="100000">
              <a:srgbClr val="737373"/>
            </a:gs>
          </a:gsLst>
          <a:lin ang="5400012" scaled="0"/>
        </a:gradFill>
      </p:bgPr>
    </p:bg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43"/>
          <p:cNvSpPr txBox="1"/>
          <p:nvPr>
            <p:ph idx="1" type="subTitle"/>
          </p:nvPr>
        </p:nvSpPr>
        <p:spPr>
          <a:xfrm>
            <a:off x="1371600" y="2914650"/>
            <a:ext cx="6400800" cy="10620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4572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2000"/>
              <a:buFont typeface="Merriweather Sans"/>
              <a:buNone/>
              <a:defRPr b="0" i="0" sz="2000" u="none" cap="none" strike="noStrike">
                <a:solidFill>
                  <a:srgbClr val="FFD28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9144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rgbClr val="FFD28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2000"/>
              <a:buFont typeface="Merriweather Sans"/>
              <a:buNone/>
              <a:defRPr b="0" i="0" sz="2000" u="none" cap="none" strike="noStrike">
                <a:solidFill>
                  <a:srgbClr val="FFD28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FD28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FD2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FD2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FD2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rgbClr val="FFD28F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FD2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1" name="Google Shape;261;p43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93999E"/>
              </a:buClr>
              <a:buSzPts val="1400"/>
              <a:buFont typeface="Open Sans"/>
              <a:buNone/>
              <a:defRPr b="1" i="0" sz="4000" u="none" cap="none" strike="noStrike">
                <a:solidFill>
                  <a:srgbClr val="93999E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Clr>
                <a:srgbClr val="93999E"/>
              </a:buClr>
              <a:buSzPts val="1400"/>
              <a:buNone/>
              <a:defRPr sz="1800">
                <a:solidFill>
                  <a:srgbClr val="93999E"/>
                </a:solidFill>
              </a:defRPr>
            </a:lvl2pPr>
            <a:lvl3pPr indent="0" lvl="2" rtl="0">
              <a:spcBef>
                <a:spcPts val="0"/>
              </a:spcBef>
              <a:spcAft>
                <a:spcPts val="0"/>
              </a:spcAft>
              <a:buClr>
                <a:srgbClr val="93999E"/>
              </a:buClr>
              <a:buSzPts val="1400"/>
              <a:buNone/>
              <a:defRPr sz="1800">
                <a:solidFill>
                  <a:srgbClr val="93999E"/>
                </a:solidFill>
              </a:defRPr>
            </a:lvl3pPr>
            <a:lvl4pPr indent="0" lvl="3" rtl="0">
              <a:spcBef>
                <a:spcPts val="0"/>
              </a:spcBef>
              <a:spcAft>
                <a:spcPts val="0"/>
              </a:spcAft>
              <a:buClr>
                <a:srgbClr val="93999E"/>
              </a:buClr>
              <a:buSzPts val="1400"/>
              <a:buNone/>
              <a:defRPr sz="1800">
                <a:solidFill>
                  <a:srgbClr val="93999E"/>
                </a:solidFill>
              </a:defRPr>
            </a:lvl4pPr>
            <a:lvl5pPr indent="0" lvl="4" rtl="0">
              <a:spcBef>
                <a:spcPts val="0"/>
              </a:spcBef>
              <a:spcAft>
                <a:spcPts val="0"/>
              </a:spcAft>
              <a:buClr>
                <a:srgbClr val="93999E"/>
              </a:buClr>
              <a:buSzPts val="1400"/>
              <a:buNone/>
              <a:defRPr sz="1800">
                <a:solidFill>
                  <a:srgbClr val="93999E"/>
                </a:solidFill>
              </a:defRPr>
            </a:lvl5pPr>
            <a:lvl6pPr indent="0" lvl="5" rtl="0">
              <a:spcBef>
                <a:spcPts val="0"/>
              </a:spcBef>
              <a:spcAft>
                <a:spcPts val="0"/>
              </a:spcAft>
              <a:buClr>
                <a:srgbClr val="93999E"/>
              </a:buClr>
              <a:buSzPts val="1400"/>
              <a:buNone/>
              <a:defRPr sz="1800">
                <a:solidFill>
                  <a:srgbClr val="93999E"/>
                </a:solidFill>
              </a:defRPr>
            </a:lvl6pPr>
            <a:lvl7pPr indent="0" lvl="6" rtl="0">
              <a:spcBef>
                <a:spcPts val="0"/>
              </a:spcBef>
              <a:spcAft>
                <a:spcPts val="0"/>
              </a:spcAft>
              <a:buClr>
                <a:srgbClr val="93999E"/>
              </a:buClr>
              <a:buSzPts val="1400"/>
              <a:buNone/>
              <a:defRPr sz="1800">
                <a:solidFill>
                  <a:srgbClr val="93999E"/>
                </a:solidFill>
              </a:defRPr>
            </a:lvl7pPr>
            <a:lvl8pPr indent="0" lvl="7" rtl="0">
              <a:spcBef>
                <a:spcPts val="0"/>
              </a:spcBef>
              <a:spcAft>
                <a:spcPts val="0"/>
              </a:spcAft>
              <a:buClr>
                <a:srgbClr val="93999E"/>
              </a:buClr>
              <a:buSzPts val="1400"/>
              <a:buNone/>
              <a:defRPr sz="1800">
                <a:solidFill>
                  <a:srgbClr val="93999E"/>
                </a:solidFill>
              </a:defRPr>
            </a:lvl8pPr>
            <a:lvl9pPr indent="0" lvl="8" rtl="0">
              <a:spcBef>
                <a:spcPts val="0"/>
              </a:spcBef>
              <a:spcAft>
                <a:spcPts val="0"/>
              </a:spcAft>
              <a:buClr>
                <a:srgbClr val="93999E"/>
              </a:buClr>
              <a:buSzPts val="1400"/>
              <a:buNone/>
              <a:defRPr sz="1800">
                <a:solidFill>
                  <a:srgbClr val="93999E"/>
                </a:solidFill>
              </a:defRPr>
            </a:lvl9pPr>
          </a:lstStyle>
          <a:p/>
        </p:txBody>
      </p:sp>
      <p:pic>
        <p:nvPicPr>
          <p:cNvPr id="262" name="Google Shape;262;p4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453275" y="3998717"/>
            <a:ext cx="1930537" cy="11447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16.xml"/><Relationship Id="rId19" Type="http://schemas.openxmlformats.org/officeDocument/2006/relationships/theme" Target="../theme/theme3.xml"/><Relationship Id="rId6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29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39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0.xml"/><Relationship Id="rId2" Type="http://schemas.openxmlformats.org/officeDocument/2006/relationships/slideLayout" Target="../slideLayouts/slideLayout31.xml"/><Relationship Id="rId3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6.xml"/><Relationship Id="rId8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800100" y="2"/>
            <a:ext cx="75435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900" spcFirstLastPara="1" rIns="121900" wrap="square" tIns="609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1AB9E"/>
              </a:buClr>
              <a:buSzPts val="2400"/>
              <a:buFont typeface="Trebuchet MS"/>
              <a:buNone/>
              <a:defRPr b="0" i="0" sz="2400" u="none" cap="none" strike="noStrike">
                <a:solidFill>
                  <a:srgbClr val="41AB9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1AB9E"/>
              </a:buClr>
              <a:buSzPts val="1900"/>
              <a:buNone/>
              <a:defRPr sz="2400">
                <a:solidFill>
                  <a:srgbClr val="41AB9E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1AB9E"/>
              </a:buClr>
              <a:buSzPts val="1900"/>
              <a:buNone/>
              <a:defRPr sz="2400">
                <a:solidFill>
                  <a:srgbClr val="41AB9E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1AB9E"/>
              </a:buClr>
              <a:buSzPts val="1900"/>
              <a:buNone/>
              <a:defRPr sz="2400">
                <a:solidFill>
                  <a:srgbClr val="41AB9E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1AB9E"/>
              </a:buClr>
              <a:buSzPts val="1900"/>
              <a:buNone/>
              <a:defRPr sz="2400">
                <a:solidFill>
                  <a:srgbClr val="41AB9E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1AB9E"/>
              </a:buClr>
              <a:buSzPts val="1900"/>
              <a:buNone/>
              <a:defRPr sz="2400">
                <a:solidFill>
                  <a:srgbClr val="41AB9E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1AB9E"/>
              </a:buClr>
              <a:buSzPts val="1900"/>
              <a:buNone/>
              <a:defRPr sz="2400">
                <a:solidFill>
                  <a:srgbClr val="41AB9E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1AB9E"/>
              </a:buClr>
              <a:buSzPts val="1900"/>
              <a:buNone/>
              <a:defRPr sz="2400">
                <a:solidFill>
                  <a:srgbClr val="41AB9E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1AB9E"/>
              </a:buClr>
              <a:buSzPts val="1900"/>
              <a:buNone/>
              <a:defRPr sz="2400">
                <a:solidFill>
                  <a:srgbClr val="41AB9E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800100" y="1053347"/>
            <a:ext cx="7543500" cy="35793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900" spcFirstLastPara="1" rIns="121900" wrap="square" tIns="182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92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Noto Sans Symbol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492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▪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92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▫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92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Trebuchet MS"/>
              <a:buChar char="&gt;"/>
              <a:defRPr b="0" i="0" sz="19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1" type="ftr"/>
          </p:nvPr>
        </p:nvSpPr>
        <p:spPr>
          <a:xfrm>
            <a:off x="4881033" y="4767264"/>
            <a:ext cx="3462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2" type="sldNum"/>
          </p:nvPr>
        </p:nvSpPr>
        <p:spPr>
          <a:xfrm>
            <a:off x="8343900" y="4767264"/>
            <a:ext cx="689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5" name="Google Shape;55;p13"/>
          <p:cNvSpPr txBox="1"/>
          <p:nvPr>
            <p:ph idx="2" type="sldNum"/>
          </p:nvPr>
        </p:nvSpPr>
        <p:spPr>
          <a:xfrm>
            <a:off x="8084025" y="4767264"/>
            <a:ext cx="689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Clr>
                <a:srgbClr val="000000"/>
              </a:buClr>
              <a:buFont typeface="Arial"/>
              <a:buNone/>
              <a:defRPr/>
            </a:lvl1pPr>
            <a:lvl2pPr lvl="1" rtl="0">
              <a:buClr>
                <a:srgbClr val="000000"/>
              </a:buClr>
              <a:buFont typeface="Arial"/>
              <a:buNone/>
              <a:defRPr/>
            </a:lvl2pPr>
            <a:lvl3pPr lvl="2" rtl="0">
              <a:buClr>
                <a:srgbClr val="000000"/>
              </a:buClr>
              <a:buFont typeface="Arial"/>
              <a:buNone/>
              <a:defRPr/>
            </a:lvl3pPr>
            <a:lvl4pPr lvl="3" rtl="0">
              <a:buClr>
                <a:srgbClr val="000000"/>
              </a:buClr>
              <a:buFont typeface="Arial"/>
              <a:buNone/>
              <a:defRPr/>
            </a:lvl4pPr>
            <a:lvl5pPr lvl="4" rtl="0">
              <a:buClr>
                <a:srgbClr val="000000"/>
              </a:buClr>
              <a:buFont typeface="Arial"/>
              <a:buNone/>
              <a:defRPr/>
            </a:lvl5pPr>
            <a:lvl6pPr lvl="5" rtl="0">
              <a:buClr>
                <a:srgbClr val="000000"/>
              </a:buClr>
              <a:buFont typeface="Arial"/>
              <a:buNone/>
              <a:defRPr/>
            </a:lvl6pPr>
            <a:lvl7pPr lvl="6" rtl="0">
              <a:buClr>
                <a:srgbClr val="000000"/>
              </a:buClr>
              <a:buFont typeface="Arial"/>
              <a:buNone/>
              <a:defRPr/>
            </a:lvl7pPr>
            <a:lvl8pPr lvl="7" rtl="0">
              <a:buClr>
                <a:srgbClr val="000000"/>
              </a:buClr>
              <a:buFont typeface="Arial"/>
              <a:buNone/>
              <a:defRPr/>
            </a:lvl8pPr>
            <a:lvl9pPr lvl="8" rtl="0">
              <a:buClr>
                <a:srgbClr val="000000"/>
              </a:buClr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2"/>
          <p:cNvSpPr txBox="1"/>
          <p:nvPr>
            <p:ph type="title"/>
          </p:nvPr>
        </p:nvSpPr>
        <p:spPr>
          <a:xfrm>
            <a:off x="457200" y="205978"/>
            <a:ext cx="82296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b="1" i="0" sz="3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3" name="Google Shape;193;p32"/>
          <p:cNvSpPr txBox="1"/>
          <p:nvPr>
            <p:ph idx="1" type="body"/>
          </p:nvPr>
        </p:nvSpPr>
        <p:spPr>
          <a:xfrm>
            <a:off x="457200" y="1145381"/>
            <a:ext cx="8229600" cy="34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4" name="Google Shape;194;p32"/>
          <p:cNvSpPr txBox="1"/>
          <p:nvPr>
            <p:ph idx="12" type="sldNum"/>
          </p:nvPr>
        </p:nvSpPr>
        <p:spPr>
          <a:xfrm>
            <a:off x="7010400" y="4999049"/>
            <a:ext cx="2133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drive.google.com/file/d/145DJXDwnq41OWsj9fYxye7CBoMheeYKw/view" TargetMode="External"/><Relationship Id="rId4" Type="http://schemas.openxmlformats.org/officeDocument/2006/relationships/image" Target="../media/image1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drive.google.com/file/d/1wEXyRGI_0TktNH2WCPO4dV4syviH8Fpd/view" TargetMode="External"/><Relationship Id="rId4" Type="http://schemas.openxmlformats.org/officeDocument/2006/relationships/image" Target="../media/image1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uptodate.com/online" TargetMode="External"/><Relationship Id="rId4" Type="http://schemas.openxmlformats.org/officeDocument/2006/relationships/image" Target="../media/image1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44"/>
          <p:cNvSpPr txBox="1"/>
          <p:nvPr>
            <p:ph idx="1" type="subTitle"/>
          </p:nvPr>
        </p:nvSpPr>
        <p:spPr>
          <a:xfrm>
            <a:off x="1506050" y="3066462"/>
            <a:ext cx="6400800" cy="1062000"/>
          </a:xfrm>
          <a:prstGeom prst="rect">
            <a:avLst/>
          </a:prstGeom>
        </p:spPr>
        <p:txBody>
          <a:bodyPr anchorCtr="0" anchor="t" bIns="60925" lIns="121900" spcFirstLastPara="1" rIns="121900" wrap="square" tIns="182875">
            <a:noAutofit/>
          </a:bodyPr>
          <a:lstStyle/>
          <a:p>
            <a:pPr indent="0" lvl="0" marL="0" rtl="0" algn="ctr">
              <a:spcBef>
                <a:spcPts val="400"/>
              </a:spcBef>
              <a:spcAft>
                <a:spcPts val="300"/>
              </a:spcAft>
              <a:buNone/>
            </a:pPr>
            <a:r>
              <a:rPr lang="en" sz="2400">
                <a:solidFill>
                  <a:srgbClr val="666666"/>
                </a:solidFill>
              </a:rPr>
              <a:t>2020</a:t>
            </a:r>
            <a:endParaRPr sz="2400">
              <a:solidFill>
                <a:srgbClr val="666666"/>
              </a:solidFill>
            </a:endParaRPr>
          </a:p>
        </p:txBody>
      </p:sp>
      <p:sp>
        <p:nvSpPr>
          <p:cNvPr id="269" name="Google Shape;269;p44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</p:spPr>
        <p:txBody>
          <a:bodyPr anchorCtr="0" anchor="ctr" bIns="60925" lIns="121900" spcFirstLastPara="1" rIns="121900" wrap="square" tIns="609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Better Evidence and </a:t>
            </a:r>
            <a:r>
              <a:rPr lang="en"/>
              <a:t>UpToDate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Training Module 1: Registration and Download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5"/>
          <p:cNvSpPr txBox="1"/>
          <p:nvPr>
            <p:ph type="title"/>
          </p:nvPr>
        </p:nvSpPr>
        <p:spPr>
          <a:xfrm>
            <a:off x="457200" y="205978"/>
            <a:ext cx="8229600" cy="82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41AB9E"/>
                </a:solidFill>
              </a:rPr>
              <a:t>Contents</a:t>
            </a:r>
            <a:endParaRPr sz="4000">
              <a:solidFill>
                <a:srgbClr val="41AB9E"/>
              </a:solidFill>
            </a:endParaRPr>
          </a:p>
        </p:txBody>
      </p:sp>
      <p:sp>
        <p:nvSpPr>
          <p:cNvPr id="276" name="Google Shape;276;p45"/>
          <p:cNvSpPr txBox="1"/>
          <p:nvPr>
            <p:ph idx="1" type="body"/>
          </p:nvPr>
        </p:nvSpPr>
        <p:spPr>
          <a:xfrm>
            <a:off x="457200" y="1145381"/>
            <a:ext cx="8229600" cy="340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Open Sans"/>
              <a:buAutoNum type="arabicPeriod"/>
            </a:pPr>
            <a:r>
              <a:rPr lang="en" sz="3000"/>
              <a:t>What is UpToDate Anywhere</a:t>
            </a:r>
            <a:endParaRPr sz="3000"/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SzPts val="3000"/>
              <a:buFont typeface="Open Sans"/>
              <a:buAutoNum type="arabicPeriod"/>
            </a:pPr>
            <a:r>
              <a:rPr lang="en" sz="3000"/>
              <a:t>Product Demo Overview</a:t>
            </a:r>
            <a:endParaRPr sz="3000"/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SzPts val="3000"/>
              <a:buFont typeface="Open Sans"/>
              <a:buAutoNum type="arabicPeriod"/>
            </a:pPr>
            <a:r>
              <a:rPr lang="en" sz="3000"/>
              <a:t>Benefits of Registration</a:t>
            </a:r>
            <a:endParaRPr sz="3000"/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SzPts val="3000"/>
              <a:buFont typeface="Open Sans"/>
              <a:buAutoNum type="arabicPeriod"/>
            </a:pPr>
            <a:r>
              <a:rPr lang="en" sz="3000"/>
              <a:t>How to register for UpToDate</a:t>
            </a:r>
            <a:endParaRPr sz="3000"/>
          </a:p>
          <a:p>
            <a:pPr indent="-419100" lvl="0" marL="457200" rtl="0" algn="l">
              <a:spcBef>
                <a:spcPts val="1000"/>
              </a:spcBef>
              <a:spcAft>
                <a:spcPts val="1000"/>
              </a:spcAft>
              <a:buSzPts val="3000"/>
              <a:buFont typeface="Open Sans"/>
              <a:buAutoNum type="arabicPeriod"/>
            </a:pPr>
            <a:r>
              <a:rPr lang="en" sz="3000"/>
              <a:t>How to install MobileComplete</a:t>
            </a:r>
            <a:endParaRPr sz="3000"/>
          </a:p>
        </p:txBody>
      </p:sp>
      <p:sp>
        <p:nvSpPr>
          <p:cNvPr id="277" name="Google Shape;277;p45"/>
          <p:cNvSpPr txBox="1"/>
          <p:nvPr>
            <p:ph idx="12" type="sldNum"/>
          </p:nvPr>
        </p:nvSpPr>
        <p:spPr>
          <a:xfrm>
            <a:off x="7010400" y="4999049"/>
            <a:ext cx="2133600" cy="138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46"/>
          <p:cNvSpPr txBox="1"/>
          <p:nvPr>
            <p:ph type="title"/>
          </p:nvPr>
        </p:nvSpPr>
        <p:spPr>
          <a:xfrm>
            <a:off x="457200" y="205978"/>
            <a:ext cx="8229600" cy="82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1AB9E"/>
                </a:solidFill>
              </a:rPr>
              <a:t>What is UpToDate Anywhere?</a:t>
            </a:r>
            <a:endParaRPr>
              <a:solidFill>
                <a:srgbClr val="41AB9E"/>
              </a:solidFill>
            </a:endParaRPr>
          </a:p>
        </p:txBody>
      </p:sp>
      <p:sp>
        <p:nvSpPr>
          <p:cNvPr id="283" name="Google Shape;283;p46"/>
          <p:cNvSpPr txBox="1"/>
          <p:nvPr>
            <p:ph idx="1" type="body"/>
          </p:nvPr>
        </p:nvSpPr>
        <p:spPr>
          <a:xfrm>
            <a:off x="457200" y="1145381"/>
            <a:ext cx="8229600" cy="340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9725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50"/>
              <a:buChar char="●"/>
            </a:pPr>
            <a:r>
              <a:rPr b="1" lang="en" sz="1750"/>
              <a:t>Remote access</a:t>
            </a:r>
            <a:r>
              <a:rPr lang="en" sz="1750"/>
              <a:t> from any computer with an Internet connection.</a:t>
            </a:r>
            <a:endParaRPr sz="1750"/>
          </a:p>
          <a:p>
            <a:pPr indent="-339725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50"/>
              <a:buChar char="●"/>
            </a:pPr>
            <a:r>
              <a:rPr b="1" lang="en" sz="1750"/>
              <a:t>CME/CE/CPD credits</a:t>
            </a:r>
            <a:r>
              <a:rPr lang="en" sz="1750"/>
              <a:t> when researching a clinical question using UpToDate onsite or remotely — including on your mobile device. </a:t>
            </a:r>
            <a:endParaRPr sz="1750"/>
          </a:p>
          <a:p>
            <a:pPr indent="-339725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50"/>
              <a:buChar char="●"/>
            </a:pPr>
            <a:r>
              <a:rPr b="1" lang="en" sz="1750"/>
              <a:t>History, Most Viewed, Bookmarks</a:t>
            </a:r>
            <a:r>
              <a:rPr lang="en" sz="1750"/>
              <a:t> — to quickly access the content you find most valuable.</a:t>
            </a:r>
            <a:endParaRPr sz="1750"/>
          </a:p>
          <a:p>
            <a:pPr indent="-339725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50"/>
              <a:buChar char="●"/>
            </a:pPr>
            <a:r>
              <a:rPr b="1" lang="en" sz="1750"/>
              <a:t>Automatically Sync</a:t>
            </a:r>
            <a:r>
              <a:rPr lang="en" sz="1750"/>
              <a:t> your History, Bookmarks and Most Viewed across all devices you use to access UpToDate, such as a desktop or mobile device. </a:t>
            </a:r>
            <a:endParaRPr sz="1750"/>
          </a:p>
          <a:p>
            <a:pPr indent="-339725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50"/>
              <a:buChar char="●"/>
            </a:pPr>
            <a:r>
              <a:rPr b="1" lang="en" sz="1750"/>
              <a:t>What’s New Notifications</a:t>
            </a:r>
            <a:r>
              <a:rPr lang="en" sz="1750"/>
              <a:t> alert you when topics you’ve previously viewed have been updated to include discussion of new articles from the medical literature.</a:t>
            </a:r>
            <a:endParaRPr sz="1750"/>
          </a:p>
          <a:p>
            <a:pPr indent="-339725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50"/>
              <a:buChar char="●"/>
            </a:pPr>
            <a:r>
              <a:rPr lang="en" sz="1750"/>
              <a:t>The </a:t>
            </a:r>
            <a:r>
              <a:rPr b="1" lang="en" sz="1750"/>
              <a:t>“Current UpDate” </a:t>
            </a:r>
            <a:r>
              <a:rPr lang="en" sz="1750"/>
              <a:t>bi-weekly e-newsletter with important clinical updates from UpToDate’s editorial team.</a:t>
            </a:r>
            <a:endParaRPr sz="1750"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47"/>
          <p:cNvSpPr txBox="1"/>
          <p:nvPr>
            <p:ph type="title"/>
          </p:nvPr>
        </p:nvSpPr>
        <p:spPr>
          <a:xfrm>
            <a:off x="457200" y="205978"/>
            <a:ext cx="8229600" cy="82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1AB9E"/>
                </a:solidFill>
              </a:rPr>
              <a:t>Product Demonstration Overview</a:t>
            </a:r>
            <a:endParaRPr>
              <a:solidFill>
                <a:srgbClr val="41AB9E"/>
              </a:solidFill>
            </a:endParaRPr>
          </a:p>
        </p:txBody>
      </p:sp>
      <p:pic>
        <p:nvPicPr>
          <p:cNvPr id="289" name="Google Shape;289;p47" title="UTD Features and Shortcuts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57100" y="1136578"/>
            <a:ext cx="6775147" cy="38110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48"/>
          <p:cNvSpPr txBox="1"/>
          <p:nvPr>
            <p:ph type="title"/>
          </p:nvPr>
        </p:nvSpPr>
        <p:spPr>
          <a:xfrm>
            <a:off x="457200" y="205978"/>
            <a:ext cx="8229600" cy="82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1AB9E"/>
                </a:solidFill>
              </a:rPr>
              <a:t>Benefits of Registration</a:t>
            </a:r>
            <a:endParaRPr>
              <a:solidFill>
                <a:srgbClr val="41AB9E"/>
              </a:solidFill>
            </a:endParaRPr>
          </a:p>
        </p:txBody>
      </p:sp>
      <p:pic>
        <p:nvPicPr>
          <p:cNvPr id="295" name="Google Shape;295;p48" title="Benefits of Registration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09550" y="1207050"/>
            <a:ext cx="6301901" cy="3544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49"/>
          <p:cNvSpPr txBox="1"/>
          <p:nvPr>
            <p:ph type="title"/>
          </p:nvPr>
        </p:nvSpPr>
        <p:spPr>
          <a:xfrm>
            <a:off x="457200" y="205978"/>
            <a:ext cx="8229600" cy="82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1AB9E"/>
                </a:solidFill>
              </a:rPr>
              <a:t>How to Register</a:t>
            </a:r>
            <a:endParaRPr>
              <a:solidFill>
                <a:srgbClr val="41AB9E"/>
              </a:solidFill>
            </a:endParaRPr>
          </a:p>
        </p:txBody>
      </p:sp>
      <p:sp>
        <p:nvSpPr>
          <p:cNvPr id="301" name="Google Shape;301;p49"/>
          <p:cNvSpPr txBox="1"/>
          <p:nvPr>
            <p:ph idx="1" type="body"/>
          </p:nvPr>
        </p:nvSpPr>
        <p:spPr>
          <a:xfrm>
            <a:off x="457200" y="1145375"/>
            <a:ext cx="4722600" cy="62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Open Sans"/>
              <a:buChar char="•"/>
            </a:pPr>
            <a:r>
              <a:rPr lang="en" sz="2200"/>
              <a:t>Visit </a:t>
            </a:r>
            <a:r>
              <a:rPr lang="en" sz="2200">
                <a:uFill>
                  <a:noFill/>
                </a:uFill>
                <a:hlinkClick r:id="rId3"/>
              </a:rPr>
              <a:t>www.uptodate.com/online</a:t>
            </a:r>
            <a:endParaRPr sz="2200"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000000"/>
              </a:solidFill>
            </a:endParaRPr>
          </a:p>
        </p:txBody>
      </p:sp>
      <p:pic>
        <p:nvPicPr>
          <p:cNvPr id="302" name="Google Shape;302;p49"/>
          <p:cNvPicPr preferRelativeResize="0"/>
          <p:nvPr/>
        </p:nvPicPr>
        <p:blipFill rotWithShape="1">
          <a:blip r:embed="rId4">
            <a:alphaModFix/>
          </a:blip>
          <a:srcRect b="10530" l="7561" r="0" t="21879"/>
          <a:stretch/>
        </p:blipFill>
        <p:spPr>
          <a:xfrm>
            <a:off x="5233600" y="1108884"/>
            <a:ext cx="3794350" cy="62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03" name="Google Shape;303;p49"/>
          <p:cNvSpPr txBox="1"/>
          <p:nvPr/>
        </p:nvSpPr>
        <p:spPr>
          <a:xfrm>
            <a:off x="497375" y="1611881"/>
            <a:ext cx="8229600" cy="29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Open Sans"/>
              <a:buChar char="•"/>
            </a:pPr>
            <a:r>
              <a:rPr lang="en" sz="22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Click on “</a:t>
            </a:r>
            <a:r>
              <a:rPr b="1" lang="en" sz="22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register</a:t>
            </a:r>
            <a:r>
              <a:rPr lang="en" sz="22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” in the top right corner</a:t>
            </a:r>
            <a:endParaRPr sz="22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Open Sans"/>
              <a:buChar char="•"/>
            </a:pPr>
            <a:r>
              <a:rPr lang="en" sz="22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Complete the registration sheet to create a login and password, and click on “</a:t>
            </a:r>
            <a:r>
              <a:rPr b="1" lang="en" sz="22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submit</a:t>
            </a:r>
            <a:r>
              <a:rPr lang="en" sz="22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” </a:t>
            </a:r>
            <a:endParaRPr sz="22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Open Sans"/>
              <a:buChar char="•"/>
            </a:pPr>
            <a:r>
              <a:rPr lang="en" sz="22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To log in next time, visit the same website and hit “</a:t>
            </a:r>
            <a:r>
              <a:rPr b="1" lang="en" sz="22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login</a:t>
            </a:r>
            <a:r>
              <a:rPr lang="en" sz="22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,” use the same login and password</a:t>
            </a:r>
            <a:endParaRPr sz="22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Open Sans"/>
              <a:buChar char="•"/>
            </a:pPr>
            <a:r>
              <a:rPr lang="en" sz="22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If you forget your password, click on “forgot username and password” and follow the instructions to reset your information via email</a:t>
            </a:r>
            <a:r>
              <a:rPr lang="en" sz="220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50"/>
          <p:cNvSpPr txBox="1"/>
          <p:nvPr>
            <p:ph type="title"/>
          </p:nvPr>
        </p:nvSpPr>
        <p:spPr>
          <a:xfrm>
            <a:off x="457200" y="205978"/>
            <a:ext cx="8229600" cy="82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1AB9E"/>
                </a:solidFill>
              </a:rPr>
              <a:t>UpToDate Mobile Complete</a:t>
            </a:r>
            <a:endParaRPr>
              <a:solidFill>
                <a:srgbClr val="41AB9E"/>
              </a:solidFill>
            </a:endParaRPr>
          </a:p>
        </p:txBody>
      </p:sp>
      <p:sp>
        <p:nvSpPr>
          <p:cNvPr id="309" name="Google Shape;309;p50"/>
          <p:cNvSpPr txBox="1"/>
          <p:nvPr>
            <p:ph idx="1" type="body"/>
          </p:nvPr>
        </p:nvSpPr>
        <p:spPr>
          <a:xfrm>
            <a:off x="457200" y="1145378"/>
            <a:ext cx="8229600" cy="163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spcBef>
                <a:spcPts val="40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E</a:t>
            </a:r>
            <a:r>
              <a:rPr lang="en" sz="1900"/>
              <a:t>nables UpToDate Anywhere users to download the UpToDate content on up to two of iOS® or Android™ devices. 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Allows access to UpToDate with limited or no Internet connection.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To Download and Install: </a:t>
            </a:r>
            <a:endParaRPr sz="1900"/>
          </a:p>
          <a:p>
            <a:pPr indent="457200" lvl="0" marL="45720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b="1" lang="en" sz="1900"/>
              <a:t>1.</a:t>
            </a:r>
            <a:r>
              <a:rPr lang="en" sz="1900"/>
              <a:t> Search for “UpToDate” in your app store. </a:t>
            </a:r>
            <a:endParaRPr sz="1900"/>
          </a:p>
          <a:p>
            <a:pPr indent="0" lvl="0" marL="91440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b="1" lang="en" sz="1900"/>
              <a:t>2.</a:t>
            </a:r>
            <a:r>
              <a:rPr lang="en" sz="1900"/>
              <a:t> Open the UpToDate Mobile App and log in with your UpToDate username and password. You only need to do this once — the app remembers your user name and password.</a:t>
            </a:r>
            <a:endParaRPr sz="1900"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10" name="Google Shape;310;p50"/>
          <p:cNvPicPr preferRelativeResize="0"/>
          <p:nvPr/>
        </p:nvPicPr>
        <p:blipFill rotWithShape="1">
          <a:blip r:embed="rId3">
            <a:alphaModFix/>
          </a:blip>
          <a:srcRect b="24396" l="0" r="0" t="46674"/>
          <a:stretch/>
        </p:blipFill>
        <p:spPr>
          <a:xfrm>
            <a:off x="152400" y="4266398"/>
            <a:ext cx="8839201" cy="54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51"/>
          <p:cNvSpPr txBox="1"/>
          <p:nvPr>
            <p:ph idx="12" type="sldNum"/>
          </p:nvPr>
        </p:nvSpPr>
        <p:spPr>
          <a:xfrm>
            <a:off x="7010400" y="4999049"/>
            <a:ext cx="2133600" cy="138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Better Evidence Slides">
  <a:themeElements>
    <a:clrScheme name="Ariadne Labs Colors">
      <a:dk1>
        <a:srgbClr val="5C5C5C"/>
      </a:dk1>
      <a:lt1>
        <a:srgbClr val="FFFFFF"/>
      </a:lt1>
      <a:dk2>
        <a:srgbClr val="000000"/>
      </a:dk2>
      <a:lt2>
        <a:srgbClr val="93999E"/>
      </a:lt2>
      <a:accent1>
        <a:srgbClr val="FBB040"/>
      </a:accent1>
      <a:accent2>
        <a:srgbClr val="00ADC5"/>
      </a:accent2>
      <a:accent3>
        <a:srgbClr val="92236F"/>
      </a:accent3>
      <a:accent4>
        <a:srgbClr val="FFC03B"/>
      </a:accent4>
      <a:accent5>
        <a:srgbClr val="008679"/>
      </a:accent5>
      <a:accent6>
        <a:srgbClr val="F47521"/>
      </a:accent6>
      <a:hlink>
        <a:srgbClr val="11607A"/>
      </a:hlink>
      <a:folHlink>
        <a:srgbClr val="11607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Ariadne Labs">
      <a:dk1>
        <a:srgbClr val="FFC03B"/>
      </a:dk1>
      <a:lt1>
        <a:srgbClr val="FFFFFF"/>
      </a:lt1>
      <a:dk2>
        <a:srgbClr val="5C5C5C"/>
      </a:dk2>
      <a:lt2>
        <a:srgbClr val="93999E"/>
      </a:lt2>
      <a:accent1>
        <a:srgbClr val="00ADC5"/>
      </a:accent1>
      <a:accent2>
        <a:srgbClr val="92236E"/>
      </a:accent2>
      <a:accent3>
        <a:srgbClr val="ABC032"/>
      </a:accent3>
      <a:accent4>
        <a:srgbClr val="008679"/>
      </a:accent4>
      <a:accent5>
        <a:srgbClr val="F15A22"/>
      </a:accent5>
      <a:accent6>
        <a:srgbClr val="11607A"/>
      </a:accent6>
      <a:hlink>
        <a:srgbClr val="0000FF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