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8" r:id="rId4"/>
    <p:sldMasterId id="2147483689" r:id="rId5"/>
    <p:sldMasterId id="214748369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  <p:embeddedFont>
      <p:font typeface="Open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4.xml"/><Relationship Id="rId22" Type="http://schemas.openxmlformats.org/officeDocument/2006/relationships/font" Target="fonts/OpenSans-bold.fntdata"/><Relationship Id="rId10" Type="http://schemas.openxmlformats.org/officeDocument/2006/relationships/slide" Target="slides/slide3.xml"/><Relationship Id="rId21" Type="http://schemas.openxmlformats.org/officeDocument/2006/relationships/font" Target="fonts/OpenSans-regular.fntdata"/><Relationship Id="rId13" Type="http://schemas.openxmlformats.org/officeDocument/2006/relationships/slide" Target="slides/slide6.xml"/><Relationship Id="rId24" Type="http://schemas.openxmlformats.org/officeDocument/2006/relationships/font" Target="fonts/OpenSans-boldItalic.fntdata"/><Relationship Id="rId12" Type="http://schemas.openxmlformats.org/officeDocument/2006/relationships/slide" Target="slides/slide5.xml"/><Relationship Id="rId23" Type="http://schemas.openxmlformats.org/officeDocument/2006/relationships/font" Target="fonts/OpenSans-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font" Target="fonts/Roboto-regular.fntdata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19" Type="http://schemas.openxmlformats.org/officeDocument/2006/relationships/font" Target="fonts/Roboto-italic.fntdata"/><Relationship Id="rId6" Type="http://schemas.openxmlformats.org/officeDocument/2006/relationships/slideMaster" Target="slideMasters/slideMaster3.xml"/><Relationship Id="rId18" Type="http://schemas.openxmlformats.org/officeDocument/2006/relationships/font" Target="fonts/Roboto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uptodate.com/home/uptodate-resource-limited-settings" TargetMode="External"/><Relationship Id="rId3" Type="http://schemas.openxmlformats.org/officeDocument/2006/relationships/hyperlink" Target="https://www.uptodate.com/contents/table-of-contents/infectious-diseases/global-health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uptodate.com/home/uptodate-resource-limited-settings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mailto:betraining@ariadnelabs.org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850ef965c3_0_1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850ef965c3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g850ef965c3_0_15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850ef965c3_0_3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850ef965c3_0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g850ef965c3_0_37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850ef965c3_0_5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850ef965c3_0_5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https://www.uptodate.com/home/uptodate-resource-limited-settings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https://www.uptodate.com/contents/table-of-contents/infectious-diseases/global-health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UpToDate provides a specific section of topics created or modified for resource-limited settings.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8f6259b79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8f6259b79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https://www.uptodate.com/home/uptodate-resource-limited-settings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850ef965c3_0_6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850ef965c3_0_6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850ef965c3_0_7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850ef965c3_0_7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CME can be transferred from an individual to an institutional account - if this is the case, please reach out to us at </a:t>
            </a:r>
            <a:r>
              <a:rPr lang="en" sz="105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2"/>
              </a:rPr>
              <a:t>betraining@ariadnelabs.org</a:t>
            </a: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and we will initiate the account transfer.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850ef965c3_0_7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850ef965c3_0_7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850ef965c3_0_8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850ef965c3_0_8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850ef965c3_0_70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850ef965c3_0_7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g850ef965c3_0_70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6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ransition Slide">
  <p:cSld name="TITLE_1">
    <p:bg>
      <p:bgPr>
        <a:gradFill>
          <a:gsLst>
            <a:gs pos="0">
              <a:srgbClr val="41AB9E"/>
            </a:gs>
            <a:gs pos="32000">
              <a:schemeClr val="lt1"/>
            </a:gs>
            <a:gs pos="100000">
              <a:schemeClr val="lt1"/>
            </a:gs>
            <a:gs pos="100000">
              <a:srgbClr val="737373"/>
            </a:gs>
          </a:gsLst>
          <a:lin ang="5400012" scaled="0"/>
        </a:gra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1371600" y="2914650"/>
            <a:ext cx="6400800" cy="10620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925" lIns="121900" spcFirstLastPara="1" rIns="121900" wrap="square" tIns="182875">
            <a:noAutofit/>
          </a:bodyPr>
          <a:lstStyle>
            <a:lvl1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None/>
              <a:defRPr b="0" i="0" sz="20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1900"/>
              <a:buFont typeface="Merriweather Sans"/>
              <a:buNone/>
              <a:defRPr b="0" i="0" sz="2000" u="none" cap="none" strike="noStrike">
                <a:solidFill>
                  <a:srgbClr val="FFD28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9144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1900"/>
              <a:buFont typeface="Noto Sans Symbols"/>
              <a:buNone/>
              <a:defRPr b="0" i="0" sz="2000" u="none" cap="none" strike="noStrike">
                <a:solidFill>
                  <a:srgbClr val="FFD28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1900"/>
              <a:buFont typeface="Merriweather Sans"/>
              <a:buNone/>
              <a:defRPr b="0" i="0" sz="2000" u="none" cap="none" strike="noStrike">
                <a:solidFill>
                  <a:srgbClr val="FFD28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1900"/>
              <a:buFont typeface="Arial"/>
              <a:buNone/>
              <a:defRPr b="0" i="0" sz="2000" u="none" cap="none" strike="noStrike">
                <a:solidFill>
                  <a:srgbClr val="FFD28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D2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D2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D2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D2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3999E"/>
              </a:buClr>
              <a:buSzPts val="2400"/>
              <a:buFont typeface="Open Sans"/>
              <a:buNone/>
              <a:defRPr b="1" i="0" sz="4000" u="none" cap="none" strike="noStrike">
                <a:solidFill>
                  <a:srgbClr val="93999E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rgbClr val="93999E"/>
              </a:buClr>
              <a:buSzPts val="1900"/>
              <a:buNone/>
              <a:defRPr sz="1800">
                <a:solidFill>
                  <a:srgbClr val="93999E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93999E"/>
              </a:buClr>
              <a:buSzPts val="1900"/>
              <a:buNone/>
              <a:defRPr sz="1800">
                <a:solidFill>
                  <a:srgbClr val="93999E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93999E"/>
              </a:buClr>
              <a:buSzPts val="1900"/>
              <a:buNone/>
              <a:defRPr sz="1800">
                <a:solidFill>
                  <a:srgbClr val="93999E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93999E"/>
              </a:buClr>
              <a:buSzPts val="1900"/>
              <a:buNone/>
              <a:defRPr sz="1800">
                <a:solidFill>
                  <a:srgbClr val="93999E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93999E"/>
              </a:buClr>
              <a:buSzPts val="1900"/>
              <a:buNone/>
              <a:defRPr sz="1800">
                <a:solidFill>
                  <a:srgbClr val="93999E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93999E"/>
              </a:buClr>
              <a:buSzPts val="1900"/>
              <a:buNone/>
              <a:defRPr sz="1800">
                <a:solidFill>
                  <a:srgbClr val="93999E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93999E"/>
              </a:buClr>
              <a:buSzPts val="1900"/>
              <a:buNone/>
              <a:defRPr sz="1800">
                <a:solidFill>
                  <a:srgbClr val="93999E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93999E"/>
              </a:buClr>
              <a:buSzPts val="1900"/>
              <a:buNone/>
              <a:defRPr sz="1800">
                <a:solidFill>
                  <a:srgbClr val="93999E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53275" y="3998717"/>
            <a:ext cx="1930537" cy="1144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800100" y="2"/>
            <a:ext cx="75435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None/>
              <a:defRPr b="0" i="0" sz="2400" u="none" cap="none" strike="noStrike"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sp>
        <p:nvSpPr>
          <p:cNvPr id="62" name="Google Shape;62;p15"/>
          <p:cNvSpPr txBox="1"/>
          <p:nvPr>
            <p:ph idx="1" type="body"/>
          </p:nvPr>
        </p:nvSpPr>
        <p:spPr>
          <a:xfrm>
            <a:off x="800100" y="1053347"/>
            <a:ext cx="7543500" cy="35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None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▫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&gt;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1" type="ftr"/>
          </p:nvPr>
        </p:nvSpPr>
        <p:spPr>
          <a:xfrm>
            <a:off x="4881033" y="4767264"/>
            <a:ext cx="346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8343900" y="4767264"/>
            <a:ext cx="689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" name="Google Shape;65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300" y="4788900"/>
            <a:ext cx="385763" cy="172927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/>
          <p:nvPr/>
        </p:nvSpPr>
        <p:spPr>
          <a:xfrm>
            <a:off x="0" y="1007628"/>
            <a:ext cx="9144000" cy="45600"/>
          </a:xfrm>
          <a:prstGeom prst="rect">
            <a:avLst/>
          </a:prstGeom>
          <a:solidFill>
            <a:srgbClr val="41AB9E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type="title"/>
          </p:nvPr>
        </p:nvSpPr>
        <p:spPr>
          <a:xfrm>
            <a:off x="800100" y="2"/>
            <a:ext cx="75435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None/>
              <a:defRPr b="0" i="0" sz="2400" u="none" cap="none" strike="noStrike"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sp>
        <p:nvSpPr>
          <p:cNvPr id="69" name="Google Shape;69;p16"/>
          <p:cNvSpPr txBox="1"/>
          <p:nvPr>
            <p:ph idx="1" type="body"/>
          </p:nvPr>
        </p:nvSpPr>
        <p:spPr>
          <a:xfrm>
            <a:off x="800100" y="1051560"/>
            <a:ext cx="3714900" cy="35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▫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&gt;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0" name="Google Shape;70;p16"/>
          <p:cNvSpPr txBox="1"/>
          <p:nvPr>
            <p:ph idx="2" type="body"/>
          </p:nvPr>
        </p:nvSpPr>
        <p:spPr>
          <a:xfrm>
            <a:off x="4629152" y="1051560"/>
            <a:ext cx="3714900" cy="35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▫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&gt;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1" type="ftr"/>
          </p:nvPr>
        </p:nvSpPr>
        <p:spPr>
          <a:xfrm>
            <a:off x="4881033" y="4767264"/>
            <a:ext cx="346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8343900" y="4767264"/>
            <a:ext cx="689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3" name="Google Shape;7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300" y="4788900"/>
            <a:ext cx="385763" cy="172927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/>
          <p:nvPr/>
        </p:nvSpPr>
        <p:spPr>
          <a:xfrm>
            <a:off x="0" y="1007628"/>
            <a:ext cx="9144000" cy="45600"/>
          </a:xfrm>
          <a:prstGeom prst="rect">
            <a:avLst/>
          </a:prstGeom>
          <a:solidFill>
            <a:srgbClr val="41AB9E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Caption">
  <p:cSld name="Two Content Caption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title"/>
          </p:nvPr>
        </p:nvSpPr>
        <p:spPr>
          <a:xfrm>
            <a:off x="800100" y="2"/>
            <a:ext cx="75435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None/>
              <a:defRPr b="0" i="0" sz="2400" u="none" cap="none" strike="noStrike"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800100" y="1056399"/>
            <a:ext cx="3714900" cy="3127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400" rotWithShape="0" algn="tl" dir="2700000" dist="25400">
              <a:schemeClr val="dk1">
                <a:alpha val="40000"/>
              </a:schemeClr>
            </a:outerShdw>
          </a:effectLst>
        </p:spPr>
        <p:txBody>
          <a:bodyPr anchorCtr="0" anchor="t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▫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&gt;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8" name="Google Shape;78;p17"/>
          <p:cNvSpPr txBox="1"/>
          <p:nvPr>
            <p:ph idx="2" type="body"/>
          </p:nvPr>
        </p:nvSpPr>
        <p:spPr>
          <a:xfrm>
            <a:off x="4629152" y="1056399"/>
            <a:ext cx="3714900" cy="35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▫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&gt;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4881033" y="4767264"/>
            <a:ext cx="346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8343900" y="4767264"/>
            <a:ext cx="689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" name="Google Shape;81;p17"/>
          <p:cNvSpPr txBox="1"/>
          <p:nvPr>
            <p:ph idx="3" type="body"/>
          </p:nvPr>
        </p:nvSpPr>
        <p:spPr>
          <a:xfrm>
            <a:off x="800100" y="4178281"/>
            <a:ext cx="37149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▪"/>
              <a:defRPr b="0" i="1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rebuchet MS"/>
              <a:buChar char="▪"/>
              <a:defRPr b="0" i="1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rebuchet MS"/>
              <a:buChar char="▫"/>
              <a:defRPr b="0" i="1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rebuchet MS"/>
              <a:buChar char="&gt;"/>
              <a:defRPr b="0" i="1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pic>
        <p:nvPicPr>
          <p:cNvPr id="82" name="Google Shape;82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300" y="4788900"/>
            <a:ext cx="385763" cy="17292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/>
          <p:nvPr/>
        </p:nvSpPr>
        <p:spPr>
          <a:xfrm>
            <a:off x="0" y="1007628"/>
            <a:ext cx="9144000" cy="45600"/>
          </a:xfrm>
          <a:prstGeom prst="rect">
            <a:avLst/>
          </a:prstGeom>
          <a:solidFill>
            <a:srgbClr val="41AB9E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Caption">
  <p:cSld name="Full Ca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800100" y="2"/>
            <a:ext cx="75435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None/>
              <a:defRPr b="0" i="0" sz="2400" u="none" cap="none" strike="noStrike"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800101" y="1056400"/>
            <a:ext cx="7543500" cy="327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400" rotWithShape="0" algn="tl" dir="2700000" dist="25400">
              <a:schemeClr val="dk1">
                <a:alpha val="40000"/>
              </a:schemeClr>
            </a:outerShdw>
          </a:effectLst>
        </p:spPr>
        <p:txBody>
          <a:bodyPr anchorCtr="0" anchor="t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▫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&gt;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7" name="Google Shape;87;p18"/>
          <p:cNvSpPr txBox="1"/>
          <p:nvPr>
            <p:ph idx="11" type="ftr"/>
          </p:nvPr>
        </p:nvSpPr>
        <p:spPr>
          <a:xfrm>
            <a:off x="4881033" y="4767264"/>
            <a:ext cx="346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8" name="Google Shape;88;p18"/>
          <p:cNvSpPr txBox="1"/>
          <p:nvPr>
            <p:ph idx="12" type="sldNum"/>
          </p:nvPr>
        </p:nvSpPr>
        <p:spPr>
          <a:xfrm>
            <a:off x="8343900" y="4767264"/>
            <a:ext cx="689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" name="Google Shape;89;p18"/>
          <p:cNvSpPr txBox="1"/>
          <p:nvPr>
            <p:ph idx="2" type="body"/>
          </p:nvPr>
        </p:nvSpPr>
        <p:spPr>
          <a:xfrm>
            <a:off x="800100" y="4326980"/>
            <a:ext cx="75435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▪"/>
              <a:defRPr b="0" i="1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rebuchet MS"/>
              <a:buChar char="▪"/>
              <a:defRPr b="0" i="1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rebuchet MS"/>
              <a:buChar char="▫"/>
              <a:defRPr b="0" i="1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rebuchet MS"/>
              <a:buChar char="&gt;"/>
              <a:defRPr b="0" i="1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pic>
        <p:nvPicPr>
          <p:cNvPr id="90" name="Google Shape;90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300" y="4788900"/>
            <a:ext cx="385763" cy="172927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/>
          <p:nvPr/>
        </p:nvSpPr>
        <p:spPr>
          <a:xfrm>
            <a:off x="0" y="1007628"/>
            <a:ext cx="9144000" cy="45600"/>
          </a:xfrm>
          <a:prstGeom prst="rect">
            <a:avLst/>
          </a:prstGeom>
          <a:solidFill>
            <a:srgbClr val="41AB9E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800100" y="1056921"/>
            <a:ext cx="36981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  <a:defRPr b="1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rebuchet MS"/>
              <a:buNone/>
              <a:defRPr b="1" i="0" sz="1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4" name="Google Shape;94;p19"/>
          <p:cNvSpPr txBox="1"/>
          <p:nvPr>
            <p:ph idx="2" type="body"/>
          </p:nvPr>
        </p:nvSpPr>
        <p:spPr>
          <a:xfrm>
            <a:off x="800100" y="1478282"/>
            <a:ext cx="3698100" cy="31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▫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&gt;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5" name="Google Shape;95;p19"/>
          <p:cNvSpPr txBox="1"/>
          <p:nvPr>
            <p:ph idx="3" type="body"/>
          </p:nvPr>
        </p:nvSpPr>
        <p:spPr>
          <a:xfrm>
            <a:off x="4629152" y="1056921"/>
            <a:ext cx="37149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  <a:defRPr b="1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rebuchet MS"/>
              <a:buNone/>
              <a:defRPr b="1" i="0" sz="1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6" name="Google Shape;96;p19"/>
          <p:cNvSpPr txBox="1"/>
          <p:nvPr>
            <p:ph idx="4" type="body"/>
          </p:nvPr>
        </p:nvSpPr>
        <p:spPr>
          <a:xfrm>
            <a:off x="4629152" y="1478282"/>
            <a:ext cx="3714900" cy="31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▫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&gt;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7" name="Google Shape;97;p19"/>
          <p:cNvSpPr txBox="1"/>
          <p:nvPr>
            <p:ph idx="11" type="ftr"/>
          </p:nvPr>
        </p:nvSpPr>
        <p:spPr>
          <a:xfrm>
            <a:off x="4881033" y="4767264"/>
            <a:ext cx="346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8" name="Google Shape;98;p19"/>
          <p:cNvSpPr txBox="1"/>
          <p:nvPr>
            <p:ph idx="12" type="sldNum"/>
          </p:nvPr>
        </p:nvSpPr>
        <p:spPr>
          <a:xfrm>
            <a:off x="8343900" y="4767264"/>
            <a:ext cx="689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" name="Google Shape;99;p19"/>
          <p:cNvSpPr txBox="1"/>
          <p:nvPr>
            <p:ph type="title"/>
          </p:nvPr>
        </p:nvSpPr>
        <p:spPr>
          <a:xfrm>
            <a:off x="800100" y="2"/>
            <a:ext cx="75435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None/>
              <a:defRPr b="0" i="0" sz="2400" u="none" cap="none" strike="noStrike"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pic>
        <p:nvPicPr>
          <p:cNvPr id="100" name="Google Shape;100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300" y="4788900"/>
            <a:ext cx="385763" cy="17292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/>
          <p:nvPr/>
        </p:nvSpPr>
        <p:spPr>
          <a:xfrm>
            <a:off x="0" y="1007628"/>
            <a:ext cx="9144000" cy="45600"/>
          </a:xfrm>
          <a:prstGeom prst="rect">
            <a:avLst/>
          </a:prstGeom>
          <a:solidFill>
            <a:srgbClr val="41AB9E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or Comparison">
  <p:cSld name="Color Comparison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800100" y="1279287"/>
            <a:ext cx="3698100" cy="421500"/>
          </a:xfrm>
          <a:prstGeom prst="rect">
            <a:avLst/>
          </a:prstGeom>
          <a:solidFill>
            <a:srgbClr val="41AB9E"/>
          </a:solidFill>
          <a:ln cap="flat" cmpd="sng" w="9525">
            <a:solidFill>
              <a:srgbClr val="41AB9E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rotWithShape="0" algn="tl" dir="2700000" dist="25400">
              <a:schemeClr val="dk1">
                <a:alpha val="40000"/>
              </a:schemeClr>
            </a:outerShdw>
          </a:effectLst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  <a:defRPr b="1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rebuchet MS"/>
              <a:buNone/>
              <a:defRPr b="1" i="0" sz="1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4" name="Google Shape;104;p20"/>
          <p:cNvSpPr txBox="1"/>
          <p:nvPr>
            <p:ph idx="2" type="body"/>
          </p:nvPr>
        </p:nvSpPr>
        <p:spPr>
          <a:xfrm>
            <a:off x="800100" y="1700648"/>
            <a:ext cx="3698100" cy="2941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41AB9E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rotWithShape="0" algn="tl" dir="2700000" dist="25400">
              <a:schemeClr val="dk1">
                <a:alpha val="40000"/>
              </a:schemeClr>
            </a:outerShdw>
          </a:effectLst>
        </p:spPr>
        <p:txBody>
          <a:bodyPr anchorCtr="0" anchor="t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▫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&gt;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5" name="Google Shape;105;p20"/>
          <p:cNvSpPr txBox="1"/>
          <p:nvPr>
            <p:ph idx="3" type="body"/>
          </p:nvPr>
        </p:nvSpPr>
        <p:spPr>
          <a:xfrm>
            <a:off x="4629152" y="1279287"/>
            <a:ext cx="3714900" cy="421500"/>
          </a:xfrm>
          <a:prstGeom prst="rect">
            <a:avLst/>
          </a:prstGeom>
          <a:solidFill>
            <a:srgbClr val="41AB9E"/>
          </a:solidFill>
          <a:ln cap="flat" cmpd="sng" w="9525">
            <a:solidFill>
              <a:srgbClr val="41AB9E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rotWithShape="0" algn="tl" dir="2700000" dist="25400">
              <a:schemeClr val="dk1">
                <a:alpha val="40000"/>
              </a:schemeClr>
            </a:outerShdw>
          </a:effectLst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  <a:defRPr b="1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rebuchet MS"/>
              <a:buNone/>
              <a:defRPr b="1" i="0" sz="1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6" name="Google Shape;106;p20"/>
          <p:cNvSpPr txBox="1"/>
          <p:nvPr>
            <p:ph idx="4" type="body"/>
          </p:nvPr>
        </p:nvSpPr>
        <p:spPr>
          <a:xfrm>
            <a:off x="4629152" y="1700648"/>
            <a:ext cx="3714900" cy="2941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41AB9E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rotWithShape="0" algn="tl" dir="2700000" dist="25400">
              <a:schemeClr val="dk1">
                <a:alpha val="40000"/>
              </a:schemeClr>
            </a:outerShdw>
          </a:effectLst>
        </p:spPr>
        <p:txBody>
          <a:bodyPr anchorCtr="0" anchor="t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▫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&gt;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7" name="Google Shape;107;p20"/>
          <p:cNvSpPr txBox="1"/>
          <p:nvPr>
            <p:ph idx="11" type="ftr"/>
          </p:nvPr>
        </p:nvSpPr>
        <p:spPr>
          <a:xfrm>
            <a:off x="4881033" y="4767264"/>
            <a:ext cx="346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8" name="Google Shape;108;p20"/>
          <p:cNvSpPr txBox="1"/>
          <p:nvPr>
            <p:ph idx="12" type="sldNum"/>
          </p:nvPr>
        </p:nvSpPr>
        <p:spPr>
          <a:xfrm>
            <a:off x="8343900" y="4767264"/>
            <a:ext cx="689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9" name="Google Shape;109;p20"/>
          <p:cNvSpPr txBox="1"/>
          <p:nvPr>
            <p:ph type="title"/>
          </p:nvPr>
        </p:nvSpPr>
        <p:spPr>
          <a:xfrm>
            <a:off x="800100" y="2"/>
            <a:ext cx="75435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None/>
              <a:defRPr b="0" i="0" sz="2400" u="none" cap="none" strike="noStrike"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pic>
        <p:nvPicPr>
          <p:cNvPr id="110" name="Google Shape;110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300" y="4788900"/>
            <a:ext cx="385763" cy="172927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/>
          <p:nvPr/>
        </p:nvSpPr>
        <p:spPr>
          <a:xfrm>
            <a:off x="0" y="1007628"/>
            <a:ext cx="9144000" cy="45600"/>
          </a:xfrm>
          <a:prstGeom prst="rect">
            <a:avLst/>
          </a:prstGeom>
          <a:solidFill>
            <a:srgbClr val="41AB9E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ections">
  <p:cSld name="Three Sections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800099" y="1279284"/>
            <a:ext cx="2286000" cy="685800"/>
          </a:xfrm>
          <a:prstGeom prst="rect">
            <a:avLst/>
          </a:prstGeom>
          <a:solidFill>
            <a:srgbClr val="41AB9E"/>
          </a:solidFill>
          <a:ln>
            <a:noFill/>
          </a:ln>
          <a:effectLst>
            <a:outerShdw blurRad="25400" rotWithShape="0" algn="tl" dir="2700000" dist="25400">
              <a:schemeClr val="dk1">
                <a:alpha val="40000"/>
              </a:schemeClr>
            </a:outerShdw>
          </a:effectLst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  <a:defRPr b="1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rebuchet MS"/>
              <a:buNone/>
              <a:defRPr b="1" i="0" sz="1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4" name="Google Shape;114;p21"/>
          <p:cNvSpPr txBox="1"/>
          <p:nvPr>
            <p:ph idx="2" type="body"/>
          </p:nvPr>
        </p:nvSpPr>
        <p:spPr>
          <a:xfrm>
            <a:off x="800103" y="1965086"/>
            <a:ext cx="2286000" cy="26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▫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&gt;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5" name="Google Shape;115;p21"/>
          <p:cNvSpPr txBox="1"/>
          <p:nvPr>
            <p:ph idx="11" type="ftr"/>
          </p:nvPr>
        </p:nvSpPr>
        <p:spPr>
          <a:xfrm>
            <a:off x="4881033" y="4767264"/>
            <a:ext cx="346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6" name="Google Shape;116;p21"/>
          <p:cNvSpPr txBox="1"/>
          <p:nvPr>
            <p:ph idx="12" type="sldNum"/>
          </p:nvPr>
        </p:nvSpPr>
        <p:spPr>
          <a:xfrm>
            <a:off x="8343900" y="4767264"/>
            <a:ext cx="689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" name="Google Shape;117;p21"/>
          <p:cNvSpPr txBox="1"/>
          <p:nvPr>
            <p:ph type="title"/>
          </p:nvPr>
        </p:nvSpPr>
        <p:spPr>
          <a:xfrm>
            <a:off x="800100" y="2"/>
            <a:ext cx="75435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None/>
              <a:defRPr b="0" i="0" sz="2400" u="none" cap="none" strike="noStrike"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sp>
        <p:nvSpPr>
          <p:cNvPr id="118" name="Google Shape;118;p21"/>
          <p:cNvSpPr txBox="1"/>
          <p:nvPr>
            <p:ph idx="3" type="body"/>
          </p:nvPr>
        </p:nvSpPr>
        <p:spPr>
          <a:xfrm>
            <a:off x="3428999" y="1279284"/>
            <a:ext cx="2286000" cy="685800"/>
          </a:xfrm>
          <a:prstGeom prst="rect">
            <a:avLst/>
          </a:prstGeom>
          <a:solidFill>
            <a:srgbClr val="41AB9E"/>
          </a:solidFill>
          <a:ln>
            <a:noFill/>
          </a:ln>
          <a:effectLst>
            <a:outerShdw blurRad="25400" rotWithShape="0" algn="tl" dir="2700000" dist="25400">
              <a:schemeClr val="dk1">
                <a:alpha val="40000"/>
              </a:schemeClr>
            </a:outerShdw>
          </a:effectLst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  <a:defRPr b="1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rebuchet MS"/>
              <a:buNone/>
              <a:defRPr b="1" i="0" sz="1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9" name="Google Shape;119;p21"/>
          <p:cNvSpPr txBox="1"/>
          <p:nvPr>
            <p:ph idx="4" type="body"/>
          </p:nvPr>
        </p:nvSpPr>
        <p:spPr>
          <a:xfrm>
            <a:off x="3429001" y="1965086"/>
            <a:ext cx="2286000" cy="26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▫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&gt;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0" name="Google Shape;120;p21"/>
          <p:cNvSpPr txBox="1"/>
          <p:nvPr>
            <p:ph idx="5" type="body"/>
          </p:nvPr>
        </p:nvSpPr>
        <p:spPr>
          <a:xfrm>
            <a:off x="6057898" y="1279284"/>
            <a:ext cx="2286000" cy="685800"/>
          </a:xfrm>
          <a:prstGeom prst="rect">
            <a:avLst/>
          </a:prstGeom>
          <a:solidFill>
            <a:srgbClr val="41AB9E"/>
          </a:solidFill>
          <a:ln>
            <a:noFill/>
          </a:ln>
          <a:effectLst>
            <a:outerShdw blurRad="25400" rotWithShape="0" algn="tl" dir="2700000" dist="25400">
              <a:schemeClr val="dk1">
                <a:alpha val="40000"/>
              </a:schemeClr>
            </a:outerShdw>
          </a:effectLst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  <a:defRPr b="1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rebuchet MS"/>
              <a:buNone/>
              <a:defRPr b="1" i="0" sz="1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1" name="Google Shape;121;p21"/>
          <p:cNvSpPr txBox="1"/>
          <p:nvPr>
            <p:ph idx="6" type="body"/>
          </p:nvPr>
        </p:nvSpPr>
        <p:spPr>
          <a:xfrm>
            <a:off x="6057902" y="1965086"/>
            <a:ext cx="2286000" cy="26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▫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&gt;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300" y="4788900"/>
            <a:ext cx="385763" cy="172927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/>
          <p:nvPr/>
        </p:nvSpPr>
        <p:spPr>
          <a:xfrm>
            <a:off x="0" y="1007628"/>
            <a:ext cx="9144000" cy="45600"/>
          </a:xfrm>
          <a:prstGeom prst="rect">
            <a:avLst/>
          </a:prstGeom>
          <a:solidFill>
            <a:srgbClr val="41AB9E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ections Horizontal">
  <p:cSld name="Three Sections Horizontal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idx="1" type="body"/>
          </p:nvPr>
        </p:nvSpPr>
        <p:spPr>
          <a:xfrm>
            <a:off x="800099" y="1279284"/>
            <a:ext cx="2286000" cy="914400"/>
          </a:xfrm>
          <a:prstGeom prst="rect">
            <a:avLst/>
          </a:prstGeom>
          <a:solidFill>
            <a:srgbClr val="41AB9E"/>
          </a:solidFill>
          <a:ln>
            <a:noFill/>
          </a:ln>
          <a:effectLst>
            <a:outerShdw blurRad="25400" rotWithShape="0" algn="tl" dir="2700000" dist="25400">
              <a:schemeClr val="dk1">
                <a:alpha val="40000"/>
              </a:schemeClr>
            </a:outerShdw>
          </a:effectLst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  <a:defRPr b="1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rebuchet MS"/>
              <a:buNone/>
              <a:defRPr b="1" i="0" sz="1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6" name="Google Shape;126;p22"/>
          <p:cNvSpPr txBox="1"/>
          <p:nvPr>
            <p:ph idx="2" type="body"/>
          </p:nvPr>
        </p:nvSpPr>
        <p:spPr>
          <a:xfrm>
            <a:off x="3321171" y="1279285"/>
            <a:ext cx="50229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▫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&gt;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7" name="Google Shape;127;p22"/>
          <p:cNvSpPr txBox="1"/>
          <p:nvPr>
            <p:ph idx="11" type="ftr"/>
          </p:nvPr>
        </p:nvSpPr>
        <p:spPr>
          <a:xfrm>
            <a:off x="4881033" y="4767264"/>
            <a:ext cx="346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8" name="Google Shape;128;p22"/>
          <p:cNvSpPr txBox="1"/>
          <p:nvPr>
            <p:ph idx="12" type="sldNum"/>
          </p:nvPr>
        </p:nvSpPr>
        <p:spPr>
          <a:xfrm>
            <a:off x="8343900" y="4767264"/>
            <a:ext cx="689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9" name="Google Shape;129;p22"/>
          <p:cNvSpPr txBox="1"/>
          <p:nvPr>
            <p:ph type="title"/>
          </p:nvPr>
        </p:nvSpPr>
        <p:spPr>
          <a:xfrm>
            <a:off x="800250" y="2"/>
            <a:ext cx="75435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None/>
              <a:defRPr b="0" i="0" sz="2400" u="none" cap="none" strike="noStrike"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sp>
        <p:nvSpPr>
          <p:cNvPr id="130" name="Google Shape;130;p22"/>
          <p:cNvSpPr txBox="1"/>
          <p:nvPr>
            <p:ph idx="3" type="body"/>
          </p:nvPr>
        </p:nvSpPr>
        <p:spPr>
          <a:xfrm>
            <a:off x="800099" y="2503565"/>
            <a:ext cx="2286000" cy="914400"/>
          </a:xfrm>
          <a:prstGeom prst="rect">
            <a:avLst/>
          </a:prstGeom>
          <a:solidFill>
            <a:srgbClr val="41AB9E"/>
          </a:solidFill>
          <a:ln>
            <a:noFill/>
          </a:ln>
          <a:effectLst>
            <a:outerShdw blurRad="25400" rotWithShape="0" algn="tl" dir="2700000" dist="25400">
              <a:schemeClr val="dk1">
                <a:alpha val="40000"/>
              </a:schemeClr>
            </a:outerShdw>
          </a:effectLst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  <a:defRPr b="1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rebuchet MS"/>
              <a:buNone/>
              <a:defRPr b="1" i="0" sz="1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1" name="Google Shape;131;p22"/>
          <p:cNvSpPr txBox="1"/>
          <p:nvPr>
            <p:ph idx="4" type="body"/>
          </p:nvPr>
        </p:nvSpPr>
        <p:spPr>
          <a:xfrm>
            <a:off x="3321172" y="2465343"/>
            <a:ext cx="50229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▫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&gt;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2" name="Google Shape;132;p22"/>
          <p:cNvSpPr txBox="1"/>
          <p:nvPr>
            <p:ph idx="5" type="body"/>
          </p:nvPr>
        </p:nvSpPr>
        <p:spPr>
          <a:xfrm>
            <a:off x="800099" y="3727847"/>
            <a:ext cx="2286000" cy="914400"/>
          </a:xfrm>
          <a:prstGeom prst="rect">
            <a:avLst/>
          </a:prstGeom>
          <a:solidFill>
            <a:srgbClr val="41AB9E"/>
          </a:solidFill>
          <a:ln>
            <a:noFill/>
          </a:ln>
          <a:effectLst>
            <a:outerShdw blurRad="25400" rotWithShape="0" algn="tl" dir="2700000" dist="25400">
              <a:schemeClr val="dk1">
                <a:alpha val="40000"/>
              </a:schemeClr>
            </a:outerShdw>
          </a:effectLst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  <a:defRPr b="1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rebuchet MS"/>
              <a:buNone/>
              <a:defRPr b="1" i="0" sz="1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6" type="body"/>
          </p:nvPr>
        </p:nvSpPr>
        <p:spPr>
          <a:xfrm>
            <a:off x="3321171" y="3727847"/>
            <a:ext cx="50229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▫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&gt;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pic>
        <p:nvPicPr>
          <p:cNvPr id="134" name="Google Shape;13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300" y="4788900"/>
            <a:ext cx="385763" cy="172927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2"/>
          <p:cNvSpPr/>
          <p:nvPr/>
        </p:nvSpPr>
        <p:spPr>
          <a:xfrm>
            <a:off x="0" y="1007628"/>
            <a:ext cx="9144000" cy="45600"/>
          </a:xfrm>
          <a:prstGeom prst="rect">
            <a:avLst/>
          </a:prstGeom>
          <a:solidFill>
            <a:srgbClr val="41AB9E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rrows">
  <p:cSld name="Arrows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/>
          <p:nvPr>
            <p:ph idx="1" type="body"/>
          </p:nvPr>
        </p:nvSpPr>
        <p:spPr>
          <a:xfrm>
            <a:off x="800099" y="1279284"/>
            <a:ext cx="2057100" cy="685800"/>
          </a:xfrm>
          <a:prstGeom prst="homePlate">
            <a:avLst>
              <a:gd fmla="val 50000" name="adj"/>
            </a:avLst>
          </a:prstGeom>
          <a:solidFill>
            <a:srgbClr val="41AB9E"/>
          </a:solidFill>
          <a:ln>
            <a:noFill/>
          </a:ln>
          <a:effectLst>
            <a:outerShdw blurRad="25400" rotWithShape="0" algn="tl" dir="2700000" dist="25400">
              <a:schemeClr val="dk1">
                <a:alpha val="40000"/>
              </a:schemeClr>
            </a:outerShdw>
          </a:effectLst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  <a:defRPr b="1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rebuchet MS"/>
              <a:buNone/>
              <a:defRPr b="1" i="0" sz="1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8" name="Google Shape;138;p23"/>
          <p:cNvSpPr txBox="1"/>
          <p:nvPr>
            <p:ph idx="2" type="body"/>
          </p:nvPr>
        </p:nvSpPr>
        <p:spPr>
          <a:xfrm>
            <a:off x="800104" y="1965086"/>
            <a:ext cx="1701600" cy="26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▫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&gt;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9" name="Google Shape;139;p23"/>
          <p:cNvSpPr txBox="1"/>
          <p:nvPr>
            <p:ph idx="11" type="ftr"/>
          </p:nvPr>
        </p:nvSpPr>
        <p:spPr>
          <a:xfrm>
            <a:off x="4881033" y="4767264"/>
            <a:ext cx="346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0" name="Google Shape;140;p23"/>
          <p:cNvSpPr txBox="1"/>
          <p:nvPr>
            <p:ph idx="12" type="sldNum"/>
          </p:nvPr>
        </p:nvSpPr>
        <p:spPr>
          <a:xfrm>
            <a:off x="8343900" y="4767264"/>
            <a:ext cx="689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" name="Google Shape;141;p23"/>
          <p:cNvSpPr txBox="1"/>
          <p:nvPr>
            <p:ph type="title"/>
          </p:nvPr>
        </p:nvSpPr>
        <p:spPr>
          <a:xfrm>
            <a:off x="800100" y="2"/>
            <a:ext cx="75435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None/>
              <a:defRPr b="0" i="0" sz="2400" u="none" cap="none" strike="noStrike"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sp>
        <p:nvSpPr>
          <p:cNvPr id="142" name="Google Shape;142;p23"/>
          <p:cNvSpPr/>
          <p:nvPr>
            <p:ph idx="3" type="body"/>
          </p:nvPr>
        </p:nvSpPr>
        <p:spPr>
          <a:xfrm>
            <a:off x="2628899" y="1279284"/>
            <a:ext cx="2057100" cy="685800"/>
          </a:xfrm>
          <a:prstGeom prst="chevron">
            <a:avLst>
              <a:gd fmla="val 50000" name="adj"/>
            </a:avLst>
          </a:prstGeom>
          <a:solidFill>
            <a:srgbClr val="41AB9E"/>
          </a:solidFill>
          <a:ln>
            <a:noFill/>
          </a:ln>
          <a:effectLst>
            <a:outerShdw blurRad="25400" rotWithShape="0" algn="tl" dir="2700000" dist="25400">
              <a:schemeClr val="dk1">
                <a:alpha val="40000"/>
              </a:schemeClr>
            </a:outerShdw>
          </a:effectLst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  <a:defRPr b="1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rebuchet MS"/>
              <a:buNone/>
              <a:defRPr b="1" i="0" sz="1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3" name="Google Shape;143;p23"/>
          <p:cNvSpPr txBox="1"/>
          <p:nvPr>
            <p:ph idx="4" type="body"/>
          </p:nvPr>
        </p:nvSpPr>
        <p:spPr>
          <a:xfrm>
            <a:off x="2628900" y="1965086"/>
            <a:ext cx="1701600" cy="26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▫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&gt;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4" name="Google Shape;144;p23"/>
          <p:cNvSpPr/>
          <p:nvPr>
            <p:ph idx="5" type="body"/>
          </p:nvPr>
        </p:nvSpPr>
        <p:spPr>
          <a:xfrm>
            <a:off x="4457698" y="1279284"/>
            <a:ext cx="2057100" cy="685800"/>
          </a:xfrm>
          <a:prstGeom prst="chevron">
            <a:avLst>
              <a:gd fmla="val 50000" name="adj"/>
            </a:avLst>
          </a:prstGeom>
          <a:solidFill>
            <a:srgbClr val="41AB9E"/>
          </a:solidFill>
          <a:ln>
            <a:noFill/>
          </a:ln>
          <a:effectLst>
            <a:outerShdw blurRad="25400" rotWithShape="0" algn="tl" dir="2700000" dist="25400">
              <a:schemeClr val="dk1">
                <a:alpha val="40000"/>
              </a:schemeClr>
            </a:outerShdw>
          </a:effectLst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  <a:defRPr b="1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rebuchet MS"/>
              <a:buNone/>
              <a:defRPr b="1" i="0" sz="1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5" name="Google Shape;145;p23"/>
          <p:cNvSpPr txBox="1"/>
          <p:nvPr>
            <p:ph idx="6" type="body"/>
          </p:nvPr>
        </p:nvSpPr>
        <p:spPr>
          <a:xfrm>
            <a:off x="4457700" y="1965086"/>
            <a:ext cx="1701600" cy="26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▫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&gt;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6" name="Google Shape;146;p23"/>
          <p:cNvSpPr/>
          <p:nvPr>
            <p:ph idx="7" type="body"/>
          </p:nvPr>
        </p:nvSpPr>
        <p:spPr>
          <a:xfrm>
            <a:off x="6286498" y="1279284"/>
            <a:ext cx="2057100" cy="685800"/>
          </a:xfrm>
          <a:prstGeom prst="chevron">
            <a:avLst>
              <a:gd fmla="val 50000" name="adj"/>
            </a:avLst>
          </a:prstGeom>
          <a:solidFill>
            <a:srgbClr val="41AB9E"/>
          </a:solidFill>
          <a:ln>
            <a:noFill/>
          </a:ln>
          <a:effectLst>
            <a:outerShdw blurRad="25400" rotWithShape="0" algn="tl" dir="2700000" dist="25400">
              <a:schemeClr val="dk1">
                <a:alpha val="40000"/>
              </a:schemeClr>
            </a:outerShdw>
          </a:effectLst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  <a:defRPr b="1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rebuchet MS"/>
              <a:buNone/>
              <a:defRPr b="1" i="0" sz="1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7" name="Google Shape;147;p23"/>
          <p:cNvSpPr txBox="1"/>
          <p:nvPr>
            <p:ph idx="8" type="body"/>
          </p:nvPr>
        </p:nvSpPr>
        <p:spPr>
          <a:xfrm>
            <a:off x="6286498" y="1965086"/>
            <a:ext cx="1701600" cy="26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▫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&gt;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pic>
        <p:nvPicPr>
          <p:cNvPr id="148" name="Google Shape;148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300" y="4788900"/>
            <a:ext cx="385763" cy="172927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3"/>
          <p:cNvSpPr/>
          <p:nvPr/>
        </p:nvSpPr>
        <p:spPr>
          <a:xfrm>
            <a:off x="0" y="1007628"/>
            <a:ext cx="9144000" cy="45600"/>
          </a:xfrm>
          <a:prstGeom prst="rect">
            <a:avLst/>
          </a:prstGeom>
          <a:solidFill>
            <a:srgbClr val="41AB9E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">
  <p:cSld name="Closing Slide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L Logo- Vertical color.jpg" id="151" name="Google Shape;151;p24"/>
          <p:cNvPicPr preferRelativeResize="0"/>
          <p:nvPr/>
        </p:nvPicPr>
        <p:blipFill rotWithShape="1">
          <a:blip r:embed="rId2">
            <a:alphaModFix/>
          </a:blip>
          <a:srcRect b="149" l="0" r="0" t="0"/>
          <a:stretch/>
        </p:blipFill>
        <p:spPr>
          <a:xfrm>
            <a:off x="2313719" y="1067691"/>
            <a:ext cx="4516500" cy="300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2925" y="314363"/>
            <a:ext cx="4071938" cy="2414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">
  <p:cSld name="Table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/>
          <p:nvPr>
            <p:ph idx="1" type="body"/>
          </p:nvPr>
        </p:nvSpPr>
        <p:spPr>
          <a:xfrm>
            <a:off x="800101" y="1132645"/>
            <a:ext cx="75435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  <a:defRPr b="1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rebuchet MS"/>
              <a:buNone/>
              <a:defRPr b="1" i="0" sz="1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5" name="Google Shape;155;p25"/>
          <p:cNvSpPr txBox="1"/>
          <p:nvPr>
            <p:ph idx="11" type="ftr"/>
          </p:nvPr>
        </p:nvSpPr>
        <p:spPr>
          <a:xfrm>
            <a:off x="4881033" y="4767264"/>
            <a:ext cx="346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6" name="Google Shape;156;p25"/>
          <p:cNvSpPr txBox="1"/>
          <p:nvPr>
            <p:ph idx="12" type="sldNum"/>
          </p:nvPr>
        </p:nvSpPr>
        <p:spPr>
          <a:xfrm>
            <a:off x="8343900" y="4767264"/>
            <a:ext cx="689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7" name="Google Shape;157;p25"/>
          <p:cNvSpPr txBox="1"/>
          <p:nvPr>
            <p:ph type="title"/>
          </p:nvPr>
        </p:nvSpPr>
        <p:spPr>
          <a:xfrm>
            <a:off x="800100" y="2"/>
            <a:ext cx="75435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None/>
              <a:defRPr b="0" i="0" sz="2400" u="none" cap="none" strike="noStrike"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pic>
        <p:nvPicPr>
          <p:cNvPr id="158" name="Google Shape;158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300" y="4788900"/>
            <a:ext cx="385763" cy="172927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5"/>
          <p:cNvSpPr/>
          <p:nvPr/>
        </p:nvSpPr>
        <p:spPr>
          <a:xfrm>
            <a:off x="0" y="1007628"/>
            <a:ext cx="9144000" cy="45600"/>
          </a:xfrm>
          <a:prstGeom prst="rect">
            <a:avLst/>
          </a:prstGeom>
          <a:solidFill>
            <a:srgbClr val="41AB9E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/Graph">
  <p:cSld name="Chart/Graph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/>
          <p:nvPr>
            <p:ph idx="1" type="body"/>
          </p:nvPr>
        </p:nvSpPr>
        <p:spPr>
          <a:xfrm>
            <a:off x="800101" y="1132645"/>
            <a:ext cx="75435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  <a:defRPr b="1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rebuchet MS"/>
              <a:buNone/>
              <a:defRPr b="1" i="0" sz="1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62" name="Google Shape;162;p26"/>
          <p:cNvSpPr txBox="1"/>
          <p:nvPr>
            <p:ph idx="11" type="ftr"/>
          </p:nvPr>
        </p:nvSpPr>
        <p:spPr>
          <a:xfrm>
            <a:off x="4881033" y="4767264"/>
            <a:ext cx="346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63" name="Google Shape;163;p26"/>
          <p:cNvSpPr txBox="1"/>
          <p:nvPr>
            <p:ph idx="12" type="sldNum"/>
          </p:nvPr>
        </p:nvSpPr>
        <p:spPr>
          <a:xfrm>
            <a:off x="8343900" y="4767264"/>
            <a:ext cx="689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4" name="Google Shape;164;p26"/>
          <p:cNvSpPr txBox="1"/>
          <p:nvPr>
            <p:ph type="title"/>
          </p:nvPr>
        </p:nvSpPr>
        <p:spPr>
          <a:xfrm>
            <a:off x="800100" y="2"/>
            <a:ext cx="75435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None/>
              <a:defRPr b="0" i="0" sz="2400" u="none" cap="none" strike="noStrike"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sp>
        <p:nvSpPr>
          <p:cNvPr id="165" name="Google Shape;165;p26"/>
          <p:cNvSpPr/>
          <p:nvPr>
            <p:ph idx="2" type="chart"/>
          </p:nvPr>
        </p:nvSpPr>
        <p:spPr>
          <a:xfrm>
            <a:off x="800100" y="1554006"/>
            <a:ext cx="7543500" cy="30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1828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▫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&gt;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300" y="4788900"/>
            <a:ext cx="385763" cy="172927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6"/>
          <p:cNvSpPr/>
          <p:nvPr/>
        </p:nvSpPr>
        <p:spPr>
          <a:xfrm>
            <a:off x="0" y="1007628"/>
            <a:ext cx="9144000" cy="45600"/>
          </a:xfrm>
          <a:prstGeom prst="rect">
            <a:avLst/>
          </a:prstGeom>
          <a:solidFill>
            <a:srgbClr val="41AB9E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/>
          <p:nvPr>
            <p:ph type="title"/>
          </p:nvPr>
        </p:nvSpPr>
        <p:spPr>
          <a:xfrm>
            <a:off x="800100" y="2"/>
            <a:ext cx="75435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None/>
              <a:defRPr b="0" i="0" sz="2400" u="none" cap="none" strike="noStrike"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sp>
        <p:nvSpPr>
          <p:cNvPr id="170" name="Google Shape;170;p27"/>
          <p:cNvSpPr txBox="1"/>
          <p:nvPr>
            <p:ph idx="11" type="ftr"/>
          </p:nvPr>
        </p:nvSpPr>
        <p:spPr>
          <a:xfrm>
            <a:off x="4881033" y="4767264"/>
            <a:ext cx="346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1" name="Google Shape;171;p27"/>
          <p:cNvSpPr txBox="1"/>
          <p:nvPr>
            <p:ph idx="12" type="sldNum"/>
          </p:nvPr>
        </p:nvSpPr>
        <p:spPr>
          <a:xfrm>
            <a:off x="8343900" y="4767264"/>
            <a:ext cx="689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2" name="Google Shape;172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300" y="4788900"/>
            <a:ext cx="385763" cy="172927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7"/>
          <p:cNvSpPr/>
          <p:nvPr/>
        </p:nvSpPr>
        <p:spPr>
          <a:xfrm>
            <a:off x="0" y="1007628"/>
            <a:ext cx="9144000" cy="45600"/>
          </a:xfrm>
          <a:prstGeom prst="rect">
            <a:avLst/>
          </a:prstGeom>
          <a:solidFill>
            <a:srgbClr val="41AB9E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/>
          <p:nvPr>
            <p:ph idx="11" type="ftr"/>
          </p:nvPr>
        </p:nvSpPr>
        <p:spPr>
          <a:xfrm>
            <a:off x="4881033" y="4767264"/>
            <a:ext cx="346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6" name="Google Shape;176;p28"/>
          <p:cNvSpPr txBox="1"/>
          <p:nvPr>
            <p:ph idx="12" type="sldNum"/>
          </p:nvPr>
        </p:nvSpPr>
        <p:spPr>
          <a:xfrm>
            <a:off x="8343900" y="4767264"/>
            <a:ext cx="689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7" name="Google Shape;177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300" y="4788900"/>
            <a:ext cx="385763" cy="172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2" showMasterSp="0">
  <p:cSld name="Blank 2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 txBox="1"/>
          <p:nvPr>
            <p:ph idx="11" type="ftr"/>
          </p:nvPr>
        </p:nvSpPr>
        <p:spPr>
          <a:xfrm>
            <a:off x="4881033" y="4767264"/>
            <a:ext cx="346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80" name="Google Shape;180;p29"/>
          <p:cNvSpPr txBox="1"/>
          <p:nvPr>
            <p:ph idx="12" type="sldNum"/>
          </p:nvPr>
        </p:nvSpPr>
        <p:spPr>
          <a:xfrm>
            <a:off x="8343900" y="4767264"/>
            <a:ext cx="689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1" name="Google Shape;181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300" y="4788900"/>
            <a:ext cx="385763" cy="172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ck" showMasterSp="0">
  <p:cSld name="Black">
    <p:bg>
      <p:bgPr>
        <a:solidFill>
          <a:srgbClr val="000000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 txBox="1"/>
          <p:nvPr>
            <p:ph idx="11" type="ftr"/>
          </p:nvPr>
        </p:nvSpPr>
        <p:spPr>
          <a:xfrm>
            <a:off x="4881033" y="4767264"/>
            <a:ext cx="346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84" name="Google Shape;184;p30"/>
          <p:cNvSpPr txBox="1"/>
          <p:nvPr>
            <p:ph idx="12" type="sldNum"/>
          </p:nvPr>
        </p:nvSpPr>
        <p:spPr>
          <a:xfrm>
            <a:off x="8343900" y="4767264"/>
            <a:ext cx="689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5" name="Google Shape;185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300" y="4788900"/>
            <a:ext cx="385763" cy="172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2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6858000" cy="422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1"/>
          <p:cNvSpPr txBox="1"/>
          <p:nvPr>
            <p:ph idx="1" type="subTitle"/>
          </p:nvPr>
        </p:nvSpPr>
        <p:spPr>
          <a:xfrm>
            <a:off x="1371600" y="2914650"/>
            <a:ext cx="6400800" cy="10620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925" lIns="121900" spcFirstLastPara="1" rIns="121900" wrap="square" tIns="182875">
            <a:noAutofit/>
          </a:bodyPr>
          <a:lstStyle>
            <a:lvl1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None/>
              <a:defRPr b="0" i="0" sz="20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1900"/>
              <a:buFont typeface="Merriweather Sans"/>
              <a:buNone/>
              <a:defRPr b="0" i="0" sz="2000" u="none" cap="none" strike="noStrike">
                <a:solidFill>
                  <a:srgbClr val="FFD28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9144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1900"/>
              <a:buFont typeface="Noto Sans Symbols"/>
              <a:buNone/>
              <a:defRPr b="0" i="0" sz="2000" u="none" cap="none" strike="noStrike">
                <a:solidFill>
                  <a:srgbClr val="FFD28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1900"/>
              <a:buFont typeface="Merriweather Sans"/>
              <a:buNone/>
              <a:defRPr b="0" i="0" sz="2000" u="none" cap="none" strike="noStrike">
                <a:solidFill>
                  <a:srgbClr val="FFD28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1900"/>
              <a:buFont typeface="Arial"/>
              <a:buNone/>
              <a:defRPr b="0" i="0" sz="2000" u="none" cap="none" strike="noStrike">
                <a:solidFill>
                  <a:srgbClr val="FFD28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D2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D2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D2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D2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L Logo Horizontal Color.png" id="189" name="Google Shape;18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5027" y="4263693"/>
            <a:ext cx="2371500" cy="80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1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None/>
              <a:defRPr b="1" i="0" sz="4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 type="title">
  <p:cSld name="TITLE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6858000" cy="422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3"/>
          <p:cNvSpPr txBox="1"/>
          <p:nvPr>
            <p:ph idx="1" type="subTitle"/>
          </p:nvPr>
        </p:nvSpPr>
        <p:spPr>
          <a:xfrm>
            <a:off x="1371600" y="2914650"/>
            <a:ext cx="6400800" cy="10620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2000"/>
              <a:buFont typeface="Merriweather Sans"/>
              <a:buNone/>
              <a:defRPr b="0" i="0" sz="2000" u="none" cap="none" strike="noStrike">
                <a:solidFill>
                  <a:srgbClr val="FFD28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9144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FFD28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2000"/>
              <a:buFont typeface="Merriweather Sans"/>
              <a:buNone/>
              <a:defRPr b="0" i="0" sz="2000" u="none" cap="none" strike="noStrike">
                <a:solidFill>
                  <a:srgbClr val="FFD28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D28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D2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D2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D2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D2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L Logo Horizontal Color.png" id="198" name="Google Shape;19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5027" y="4263693"/>
            <a:ext cx="2371500" cy="80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3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1" i="0" sz="4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1" type="obj">
  <p:cSld name="OBJECT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/>
          <p:nvPr>
            <p:ph type="title"/>
          </p:nvPr>
        </p:nvSpPr>
        <p:spPr>
          <a:xfrm>
            <a:off x="457200" y="205978"/>
            <a:ext cx="8229600" cy="82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 i="0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2" name="Google Shape;202;p34"/>
          <p:cNvSpPr txBox="1"/>
          <p:nvPr>
            <p:ph idx="1" type="body"/>
          </p:nvPr>
        </p:nvSpPr>
        <p:spPr>
          <a:xfrm>
            <a:off x="457200" y="1145381"/>
            <a:ext cx="8229600" cy="3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03" name="Google Shape;203;p34"/>
          <p:cNvCxnSpPr/>
          <p:nvPr/>
        </p:nvCxnSpPr>
        <p:spPr>
          <a:xfrm>
            <a:off x="457200" y="1036579"/>
            <a:ext cx="8229600" cy="6900"/>
          </a:xfrm>
          <a:prstGeom prst="straightConnector1">
            <a:avLst/>
          </a:prstGeom>
          <a:noFill/>
          <a:ln cap="flat" cmpd="sng" w="12700">
            <a:solidFill>
              <a:srgbClr val="58595B">
                <a:alpha val="698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4" name="Google Shape;204;p34"/>
          <p:cNvSpPr txBox="1"/>
          <p:nvPr/>
        </p:nvSpPr>
        <p:spPr>
          <a:xfrm>
            <a:off x="3124200" y="5004977"/>
            <a:ext cx="28956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Ariadne Labs</a:t>
            </a:r>
            <a:endParaRPr b="0" i="0" sz="1200" u="none" cap="none" strike="noStrik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5" name="Google Shape;205;p34"/>
          <p:cNvSpPr txBox="1"/>
          <p:nvPr>
            <p:ph idx="12" type="sldNum"/>
          </p:nvPr>
        </p:nvSpPr>
        <p:spPr>
          <a:xfrm>
            <a:off x="7010400" y="4999049"/>
            <a:ext cx="21336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"/>
          <p:cNvSpPr txBox="1"/>
          <p:nvPr/>
        </p:nvSpPr>
        <p:spPr>
          <a:xfrm>
            <a:off x="3124200" y="5004977"/>
            <a:ext cx="28956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Ariadne Labs</a:t>
            </a:r>
            <a:endParaRPr b="0" i="0" sz="1200" u="none" cap="none" strike="noStrik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8" name="Google Shape;208;p35"/>
          <p:cNvSpPr txBox="1"/>
          <p:nvPr>
            <p:ph idx="12" type="sldNum"/>
          </p:nvPr>
        </p:nvSpPr>
        <p:spPr>
          <a:xfrm>
            <a:off x="7010400" y="4999049"/>
            <a:ext cx="21336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">
  <p:cSld name="Closing Slide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L Logo- Vertical color.jpg" id="210" name="Google Shape;210;p36"/>
          <p:cNvPicPr preferRelativeResize="0"/>
          <p:nvPr/>
        </p:nvPicPr>
        <p:blipFill rotWithShape="1">
          <a:blip r:embed="rId2">
            <a:alphaModFix/>
          </a:blip>
          <a:srcRect b="149" l="0" r="0" t="0"/>
          <a:stretch/>
        </p:blipFill>
        <p:spPr>
          <a:xfrm>
            <a:off x="2313719" y="1067691"/>
            <a:ext cx="4516500" cy="300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6"/>
          <p:cNvSpPr txBox="1"/>
          <p:nvPr/>
        </p:nvSpPr>
        <p:spPr>
          <a:xfrm>
            <a:off x="3124200" y="5004977"/>
            <a:ext cx="28956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Ariadne Labs</a:t>
            </a:r>
            <a:endParaRPr b="0" i="0" sz="1200" u="none" cap="none" strike="noStrik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2" name="Google Shape;212;p36"/>
          <p:cNvSpPr txBox="1"/>
          <p:nvPr>
            <p:ph idx="12" type="sldNum"/>
          </p:nvPr>
        </p:nvSpPr>
        <p:spPr>
          <a:xfrm>
            <a:off x="7010400" y="4999049"/>
            <a:ext cx="21336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or Palette">
  <p:cSld name="Color Palette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7"/>
          <p:cNvSpPr/>
          <p:nvPr/>
        </p:nvSpPr>
        <p:spPr>
          <a:xfrm>
            <a:off x="2903008" y="1547821"/>
            <a:ext cx="1026600" cy="62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 = 255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 = 192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 = 59</a:t>
            </a:r>
            <a:endParaRPr b="0" i="0" sz="1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37"/>
          <p:cNvSpPr/>
          <p:nvPr/>
        </p:nvSpPr>
        <p:spPr>
          <a:xfrm>
            <a:off x="2903008" y="2355858"/>
            <a:ext cx="1026600" cy="627000"/>
          </a:xfrm>
          <a:prstGeom prst="rect">
            <a:avLst/>
          </a:prstGeom>
          <a:solidFill>
            <a:srgbClr val="5C5C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 = 92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 = 92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 = 92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37"/>
          <p:cNvSpPr/>
          <p:nvPr/>
        </p:nvSpPr>
        <p:spPr>
          <a:xfrm>
            <a:off x="2903008" y="3150098"/>
            <a:ext cx="1026600" cy="627000"/>
          </a:xfrm>
          <a:prstGeom prst="rect">
            <a:avLst/>
          </a:prstGeom>
          <a:solidFill>
            <a:srgbClr val="9399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 = 147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 = 153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 = 158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37"/>
          <p:cNvSpPr/>
          <p:nvPr/>
        </p:nvSpPr>
        <p:spPr>
          <a:xfrm>
            <a:off x="828674" y="1547821"/>
            <a:ext cx="1762200" cy="62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Ariadne Labs Yellow</a:t>
            </a:r>
            <a:endParaRPr b="0" i="0" sz="1800" u="none" cap="none" strike="noStrike">
              <a:solidFill>
                <a:srgbClr val="58595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37"/>
          <p:cNvSpPr/>
          <p:nvPr/>
        </p:nvSpPr>
        <p:spPr>
          <a:xfrm>
            <a:off x="828674" y="2355858"/>
            <a:ext cx="1762200" cy="62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Ariadne Labs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Dark Grey</a:t>
            </a:r>
            <a:endParaRPr b="0" i="0" sz="1800" u="none" cap="none" strike="noStrike">
              <a:solidFill>
                <a:srgbClr val="58595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7"/>
          <p:cNvSpPr/>
          <p:nvPr/>
        </p:nvSpPr>
        <p:spPr>
          <a:xfrm>
            <a:off x="828674" y="3150098"/>
            <a:ext cx="1762200" cy="62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Ariadne Labs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Light Grey</a:t>
            </a:r>
            <a:endParaRPr b="0" i="0" sz="1800" u="none" cap="none" strike="noStrike">
              <a:solidFill>
                <a:srgbClr val="58595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7"/>
          <p:cNvSpPr/>
          <p:nvPr/>
        </p:nvSpPr>
        <p:spPr>
          <a:xfrm>
            <a:off x="457200" y="416415"/>
            <a:ext cx="8229600" cy="62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Reference Colors (RGB Values)</a:t>
            </a:r>
            <a:endParaRPr b="0" i="0" sz="3200" u="none" cap="none" strike="noStrik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1" name="Google Shape;221;p37"/>
          <p:cNvCxnSpPr/>
          <p:nvPr/>
        </p:nvCxnSpPr>
        <p:spPr>
          <a:xfrm>
            <a:off x="457200" y="1036579"/>
            <a:ext cx="8229600" cy="6900"/>
          </a:xfrm>
          <a:prstGeom prst="straightConnector1">
            <a:avLst/>
          </a:prstGeom>
          <a:noFill/>
          <a:ln cap="flat" cmpd="sng" w="12700">
            <a:solidFill>
              <a:srgbClr val="58595B">
                <a:alpha val="698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2" name="Google Shape;222;p37"/>
          <p:cNvSpPr txBox="1"/>
          <p:nvPr/>
        </p:nvSpPr>
        <p:spPr>
          <a:xfrm>
            <a:off x="3124200" y="5004977"/>
            <a:ext cx="28956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Ariadne Labs</a:t>
            </a:r>
            <a:endParaRPr b="0" i="0" sz="1200" u="none" cap="none" strike="noStrik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3" name="Google Shape;223;p37"/>
          <p:cNvSpPr txBox="1"/>
          <p:nvPr>
            <p:ph idx="12" type="sldNum"/>
          </p:nvPr>
        </p:nvSpPr>
        <p:spPr>
          <a:xfrm>
            <a:off x="7010400" y="4999049"/>
            <a:ext cx="21336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2">
  <p:cSld name="Content 2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8"/>
          <p:cNvSpPr txBox="1"/>
          <p:nvPr>
            <p:ph idx="1" type="body"/>
          </p:nvPr>
        </p:nvSpPr>
        <p:spPr>
          <a:xfrm>
            <a:off x="457200" y="1145381"/>
            <a:ext cx="4038600" cy="3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Google Shape;226;p38"/>
          <p:cNvSpPr txBox="1"/>
          <p:nvPr>
            <p:ph idx="2" type="body"/>
          </p:nvPr>
        </p:nvSpPr>
        <p:spPr>
          <a:xfrm>
            <a:off x="4648200" y="1145381"/>
            <a:ext cx="4038600" cy="3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Google Shape;227;p38"/>
          <p:cNvSpPr txBox="1"/>
          <p:nvPr>
            <p:ph type="title"/>
          </p:nvPr>
        </p:nvSpPr>
        <p:spPr>
          <a:xfrm>
            <a:off x="457200" y="205978"/>
            <a:ext cx="8229600" cy="82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 i="0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8" name="Google Shape;228;p38"/>
          <p:cNvSpPr txBox="1"/>
          <p:nvPr/>
        </p:nvSpPr>
        <p:spPr>
          <a:xfrm>
            <a:off x="3124200" y="5004977"/>
            <a:ext cx="28956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Ariadne Labs</a:t>
            </a:r>
            <a:endParaRPr b="0" i="0" sz="1200" u="none" cap="none" strike="noStrik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9" name="Google Shape;229;p38"/>
          <p:cNvSpPr txBox="1"/>
          <p:nvPr>
            <p:ph idx="12" type="sldNum"/>
          </p:nvPr>
        </p:nvSpPr>
        <p:spPr>
          <a:xfrm>
            <a:off x="7010400" y="4999049"/>
            <a:ext cx="21336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3">
  <p:cSld name="Content 3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9"/>
          <p:cNvSpPr txBox="1"/>
          <p:nvPr>
            <p:ph idx="1" type="subTitle"/>
          </p:nvPr>
        </p:nvSpPr>
        <p:spPr>
          <a:xfrm>
            <a:off x="463275" y="1150594"/>
            <a:ext cx="4040100" cy="50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40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4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4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32" name="Google Shape;232;p39"/>
          <p:cNvSpPr txBox="1"/>
          <p:nvPr>
            <p:ph type="title"/>
          </p:nvPr>
        </p:nvSpPr>
        <p:spPr>
          <a:xfrm>
            <a:off x="457200" y="205978"/>
            <a:ext cx="8229600" cy="82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 i="0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3" name="Google Shape;233;p39"/>
          <p:cNvSpPr txBox="1"/>
          <p:nvPr>
            <p:ph idx="2" type="body"/>
          </p:nvPr>
        </p:nvSpPr>
        <p:spPr>
          <a:xfrm>
            <a:off x="457200" y="1696073"/>
            <a:ext cx="4040100" cy="28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4" name="Google Shape;234;p39"/>
          <p:cNvSpPr txBox="1"/>
          <p:nvPr>
            <p:ph idx="3" type="body"/>
          </p:nvPr>
        </p:nvSpPr>
        <p:spPr>
          <a:xfrm>
            <a:off x="4645025" y="1696073"/>
            <a:ext cx="4041900" cy="28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35" name="Google Shape;235;p39"/>
          <p:cNvCxnSpPr/>
          <p:nvPr/>
        </p:nvCxnSpPr>
        <p:spPr>
          <a:xfrm>
            <a:off x="457200" y="1036579"/>
            <a:ext cx="8229600" cy="6900"/>
          </a:xfrm>
          <a:prstGeom prst="straightConnector1">
            <a:avLst/>
          </a:prstGeom>
          <a:noFill/>
          <a:ln cap="flat" cmpd="sng" w="12700">
            <a:solidFill>
              <a:srgbClr val="58595B">
                <a:alpha val="698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6" name="Google Shape;236;p39"/>
          <p:cNvSpPr txBox="1"/>
          <p:nvPr>
            <p:ph idx="4" type="subTitle"/>
          </p:nvPr>
        </p:nvSpPr>
        <p:spPr>
          <a:xfrm>
            <a:off x="4645913" y="1150594"/>
            <a:ext cx="4040100" cy="50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40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4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4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37" name="Google Shape;237;p39"/>
          <p:cNvSpPr txBox="1"/>
          <p:nvPr/>
        </p:nvSpPr>
        <p:spPr>
          <a:xfrm>
            <a:off x="3124200" y="5004977"/>
            <a:ext cx="28956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Ariadne Labs</a:t>
            </a:r>
            <a:endParaRPr b="0" i="0" sz="1200" u="none" cap="none" strike="noStrik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8" name="Google Shape;238;p39"/>
          <p:cNvSpPr txBox="1"/>
          <p:nvPr>
            <p:ph idx="12" type="sldNum"/>
          </p:nvPr>
        </p:nvSpPr>
        <p:spPr>
          <a:xfrm>
            <a:off x="7010400" y="4999049"/>
            <a:ext cx="21336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4">
  <p:cSld name="Content 4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0"/>
          <p:cNvSpPr txBox="1"/>
          <p:nvPr>
            <p:ph idx="1" type="subTitle"/>
          </p:nvPr>
        </p:nvSpPr>
        <p:spPr>
          <a:xfrm>
            <a:off x="470875" y="1144894"/>
            <a:ext cx="8229600" cy="7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40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4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4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41" name="Google Shape;241;p40"/>
          <p:cNvSpPr txBox="1"/>
          <p:nvPr>
            <p:ph type="title"/>
          </p:nvPr>
        </p:nvSpPr>
        <p:spPr>
          <a:xfrm>
            <a:off x="457200" y="205978"/>
            <a:ext cx="8229600" cy="82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 i="0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2" name="Google Shape;242;p40"/>
          <p:cNvSpPr txBox="1"/>
          <p:nvPr>
            <p:ph idx="2" type="body"/>
          </p:nvPr>
        </p:nvSpPr>
        <p:spPr>
          <a:xfrm>
            <a:off x="457200" y="1966085"/>
            <a:ext cx="8229600" cy="25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43" name="Google Shape;243;p40"/>
          <p:cNvCxnSpPr/>
          <p:nvPr/>
        </p:nvCxnSpPr>
        <p:spPr>
          <a:xfrm>
            <a:off x="457200" y="1036579"/>
            <a:ext cx="8229600" cy="6900"/>
          </a:xfrm>
          <a:prstGeom prst="straightConnector1">
            <a:avLst/>
          </a:prstGeom>
          <a:noFill/>
          <a:ln cap="flat" cmpd="sng" w="12700">
            <a:solidFill>
              <a:srgbClr val="58595B">
                <a:alpha val="698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4" name="Google Shape;244;p40"/>
          <p:cNvSpPr txBox="1"/>
          <p:nvPr/>
        </p:nvSpPr>
        <p:spPr>
          <a:xfrm>
            <a:off x="3124200" y="5004977"/>
            <a:ext cx="28956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Ariadne Labs</a:t>
            </a:r>
            <a:endParaRPr b="0" i="0" sz="1200" u="none" cap="none" strike="noStrik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5" name="Google Shape;245;p40"/>
          <p:cNvSpPr txBox="1"/>
          <p:nvPr>
            <p:ph idx="12" type="sldNum"/>
          </p:nvPr>
        </p:nvSpPr>
        <p:spPr>
          <a:xfrm>
            <a:off x="7010400" y="4999049"/>
            <a:ext cx="21336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5">
  <p:cSld name="Content 5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1"/>
          <p:cNvSpPr txBox="1"/>
          <p:nvPr>
            <p:ph type="title"/>
          </p:nvPr>
        </p:nvSpPr>
        <p:spPr>
          <a:xfrm>
            <a:off x="457200" y="205978"/>
            <a:ext cx="8229600" cy="82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 i="0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8" name="Google Shape;248;p41"/>
          <p:cNvSpPr txBox="1"/>
          <p:nvPr>
            <p:ph idx="1" type="body"/>
          </p:nvPr>
        </p:nvSpPr>
        <p:spPr>
          <a:xfrm>
            <a:off x="457200" y="1966086"/>
            <a:ext cx="4040100" cy="25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9" name="Google Shape;249;p41"/>
          <p:cNvSpPr txBox="1"/>
          <p:nvPr>
            <p:ph idx="2" type="body"/>
          </p:nvPr>
        </p:nvSpPr>
        <p:spPr>
          <a:xfrm>
            <a:off x="4645025" y="1966086"/>
            <a:ext cx="4041900" cy="25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50" name="Google Shape;250;p41"/>
          <p:cNvCxnSpPr/>
          <p:nvPr/>
        </p:nvCxnSpPr>
        <p:spPr>
          <a:xfrm>
            <a:off x="457200" y="1036579"/>
            <a:ext cx="8229600" cy="6900"/>
          </a:xfrm>
          <a:prstGeom prst="straightConnector1">
            <a:avLst/>
          </a:prstGeom>
          <a:noFill/>
          <a:ln cap="flat" cmpd="sng" w="12700">
            <a:solidFill>
              <a:srgbClr val="58595B">
                <a:alpha val="698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1" name="Google Shape;251;p41"/>
          <p:cNvSpPr txBox="1"/>
          <p:nvPr>
            <p:ph idx="3" type="subTitle"/>
          </p:nvPr>
        </p:nvSpPr>
        <p:spPr>
          <a:xfrm>
            <a:off x="470875" y="1144894"/>
            <a:ext cx="8229600" cy="7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40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4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4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52" name="Google Shape;252;p41"/>
          <p:cNvSpPr txBox="1"/>
          <p:nvPr/>
        </p:nvSpPr>
        <p:spPr>
          <a:xfrm>
            <a:off x="3124200" y="5004977"/>
            <a:ext cx="28956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Ariadne Labs</a:t>
            </a:r>
            <a:endParaRPr b="0" i="0" sz="1200" u="none" cap="none" strike="noStrik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3" name="Google Shape;253;p41"/>
          <p:cNvSpPr txBox="1"/>
          <p:nvPr>
            <p:ph idx="12" type="sldNum"/>
          </p:nvPr>
        </p:nvSpPr>
        <p:spPr>
          <a:xfrm>
            <a:off x="7010400" y="4999049"/>
            <a:ext cx="21336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2"/>
          <p:cNvSpPr txBox="1"/>
          <p:nvPr>
            <p:ph type="title"/>
          </p:nvPr>
        </p:nvSpPr>
        <p:spPr>
          <a:xfrm>
            <a:off x="800100" y="2"/>
            <a:ext cx="7543800" cy="10074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50" lIns="121900" spcFirstLastPara="1" rIns="121900" wrap="square" tIns="609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42"/>
          <p:cNvSpPr txBox="1"/>
          <p:nvPr>
            <p:ph idx="11" type="ftr"/>
          </p:nvPr>
        </p:nvSpPr>
        <p:spPr>
          <a:xfrm>
            <a:off x="4881033" y="4767264"/>
            <a:ext cx="346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42"/>
          <p:cNvSpPr txBox="1"/>
          <p:nvPr>
            <p:ph idx="12" type="sldNum"/>
          </p:nvPr>
        </p:nvSpPr>
        <p:spPr>
          <a:xfrm>
            <a:off x="8343900" y="4767264"/>
            <a:ext cx="689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8" name="Google Shape;258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300" y="4788901"/>
            <a:ext cx="514350" cy="230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ransition Slide">
  <p:cSld name="TITLE_1">
    <p:bg>
      <p:bgPr>
        <a:gradFill>
          <a:gsLst>
            <a:gs pos="0">
              <a:srgbClr val="41AB9E"/>
            </a:gs>
            <a:gs pos="32000">
              <a:schemeClr val="lt1"/>
            </a:gs>
            <a:gs pos="100000">
              <a:schemeClr val="lt1"/>
            </a:gs>
            <a:gs pos="100000">
              <a:srgbClr val="737373"/>
            </a:gs>
          </a:gsLst>
          <a:lin ang="5400012" scaled="0"/>
        </a:gra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3"/>
          <p:cNvSpPr txBox="1"/>
          <p:nvPr>
            <p:ph idx="1" type="subTitle"/>
          </p:nvPr>
        </p:nvSpPr>
        <p:spPr>
          <a:xfrm>
            <a:off x="1371600" y="2914650"/>
            <a:ext cx="6400800" cy="10620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2000"/>
              <a:buFont typeface="Merriweather Sans"/>
              <a:buNone/>
              <a:defRPr b="0" i="0" sz="2000" u="none" cap="none" strike="noStrike">
                <a:solidFill>
                  <a:srgbClr val="FFD28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9144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FFD28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2000"/>
              <a:buFont typeface="Merriweather Sans"/>
              <a:buNone/>
              <a:defRPr b="0" i="0" sz="2000" u="none" cap="none" strike="noStrike">
                <a:solidFill>
                  <a:srgbClr val="FFD28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D28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D2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D2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D2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D2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1" name="Google Shape;261;p43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3999E"/>
              </a:buClr>
              <a:buSzPts val="1400"/>
              <a:buFont typeface="Open Sans"/>
              <a:buNone/>
              <a:defRPr b="1" i="0" sz="4000" u="none" cap="none" strike="noStrike">
                <a:solidFill>
                  <a:srgbClr val="93999E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rgbClr val="93999E"/>
              </a:buClr>
              <a:buSzPts val="1400"/>
              <a:buNone/>
              <a:defRPr sz="1800">
                <a:solidFill>
                  <a:srgbClr val="93999E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93999E"/>
              </a:buClr>
              <a:buSzPts val="1400"/>
              <a:buNone/>
              <a:defRPr sz="1800">
                <a:solidFill>
                  <a:srgbClr val="93999E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93999E"/>
              </a:buClr>
              <a:buSzPts val="1400"/>
              <a:buNone/>
              <a:defRPr sz="1800">
                <a:solidFill>
                  <a:srgbClr val="93999E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93999E"/>
              </a:buClr>
              <a:buSzPts val="1400"/>
              <a:buNone/>
              <a:defRPr sz="1800">
                <a:solidFill>
                  <a:srgbClr val="93999E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93999E"/>
              </a:buClr>
              <a:buSzPts val="1400"/>
              <a:buNone/>
              <a:defRPr sz="1800">
                <a:solidFill>
                  <a:srgbClr val="93999E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93999E"/>
              </a:buClr>
              <a:buSzPts val="1400"/>
              <a:buNone/>
              <a:defRPr sz="1800">
                <a:solidFill>
                  <a:srgbClr val="93999E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93999E"/>
              </a:buClr>
              <a:buSzPts val="1400"/>
              <a:buNone/>
              <a:defRPr sz="1800">
                <a:solidFill>
                  <a:srgbClr val="93999E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93999E"/>
              </a:buClr>
              <a:buSzPts val="1400"/>
              <a:buNone/>
              <a:defRPr sz="1800">
                <a:solidFill>
                  <a:srgbClr val="93999E"/>
                </a:solidFill>
              </a:defRPr>
            </a:lvl9pPr>
          </a:lstStyle>
          <a:p/>
        </p:txBody>
      </p:sp>
      <p:pic>
        <p:nvPicPr>
          <p:cNvPr id="262" name="Google Shape;262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53275" y="3998717"/>
            <a:ext cx="1930537" cy="1144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19" Type="http://schemas.openxmlformats.org/officeDocument/2006/relationships/theme" Target="../theme/theme4.xml"/><Relationship Id="rId6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800100" y="2"/>
            <a:ext cx="75435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AB9E"/>
              </a:buClr>
              <a:buSzPts val="2400"/>
              <a:buFont typeface="Trebuchet MS"/>
              <a:buNone/>
              <a:defRPr b="0" i="0" sz="2400" u="none" cap="none" strike="noStrike">
                <a:solidFill>
                  <a:srgbClr val="41AB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1AB9E"/>
              </a:buClr>
              <a:buSzPts val="1900"/>
              <a:buNone/>
              <a:defRPr sz="2400">
                <a:solidFill>
                  <a:srgbClr val="41AB9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1AB9E"/>
              </a:buClr>
              <a:buSzPts val="1900"/>
              <a:buNone/>
              <a:defRPr sz="2400">
                <a:solidFill>
                  <a:srgbClr val="41AB9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1AB9E"/>
              </a:buClr>
              <a:buSzPts val="1900"/>
              <a:buNone/>
              <a:defRPr sz="2400">
                <a:solidFill>
                  <a:srgbClr val="41AB9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1AB9E"/>
              </a:buClr>
              <a:buSzPts val="1900"/>
              <a:buNone/>
              <a:defRPr sz="2400">
                <a:solidFill>
                  <a:srgbClr val="41AB9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1AB9E"/>
              </a:buClr>
              <a:buSzPts val="1900"/>
              <a:buNone/>
              <a:defRPr sz="2400">
                <a:solidFill>
                  <a:srgbClr val="41AB9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1AB9E"/>
              </a:buClr>
              <a:buSzPts val="1900"/>
              <a:buNone/>
              <a:defRPr sz="2400">
                <a:solidFill>
                  <a:srgbClr val="41AB9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1AB9E"/>
              </a:buClr>
              <a:buSzPts val="1900"/>
              <a:buNone/>
              <a:defRPr sz="2400">
                <a:solidFill>
                  <a:srgbClr val="41AB9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1AB9E"/>
              </a:buClr>
              <a:buSzPts val="1900"/>
              <a:buNone/>
              <a:defRPr sz="2400">
                <a:solidFill>
                  <a:srgbClr val="41AB9E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800100" y="1053347"/>
            <a:ext cx="7543500" cy="35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▫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&gt;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4881033" y="4767264"/>
            <a:ext cx="346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8343900" y="4767264"/>
            <a:ext cx="689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13"/>
          <p:cNvSpPr txBox="1"/>
          <p:nvPr>
            <p:ph idx="2" type="sldNum"/>
          </p:nvPr>
        </p:nvSpPr>
        <p:spPr>
          <a:xfrm>
            <a:off x="8084025" y="4767264"/>
            <a:ext cx="689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Clr>
                <a:srgbClr val="000000"/>
              </a:buClr>
              <a:buFont typeface="Arial"/>
              <a:buNone/>
              <a:defRPr/>
            </a:lvl1pPr>
            <a:lvl2pPr lvl="1" rtl="0">
              <a:buClr>
                <a:srgbClr val="000000"/>
              </a:buClr>
              <a:buFont typeface="Arial"/>
              <a:buNone/>
              <a:defRPr/>
            </a:lvl2pPr>
            <a:lvl3pPr lvl="2" rtl="0">
              <a:buClr>
                <a:srgbClr val="000000"/>
              </a:buClr>
              <a:buFont typeface="Arial"/>
              <a:buNone/>
              <a:defRPr/>
            </a:lvl3pPr>
            <a:lvl4pPr lvl="3" rtl="0">
              <a:buClr>
                <a:srgbClr val="000000"/>
              </a:buClr>
              <a:buFont typeface="Arial"/>
              <a:buNone/>
              <a:defRPr/>
            </a:lvl4pPr>
            <a:lvl5pPr lvl="4" rtl="0">
              <a:buClr>
                <a:srgbClr val="000000"/>
              </a:buClr>
              <a:buFont typeface="Arial"/>
              <a:buNone/>
              <a:defRPr/>
            </a:lvl5pPr>
            <a:lvl6pPr lvl="5" rtl="0">
              <a:buClr>
                <a:srgbClr val="000000"/>
              </a:buClr>
              <a:buFont typeface="Arial"/>
              <a:buNone/>
              <a:defRPr/>
            </a:lvl6pPr>
            <a:lvl7pPr lvl="6" rtl="0">
              <a:buClr>
                <a:srgbClr val="000000"/>
              </a:buClr>
              <a:buFont typeface="Arial"/>
              <a:buNone/>
              <a:defRPr/>
            </a:lvl7pPr>
            <a:lvl8pPr lvl="7" rtl="0">
              <a:buClr>
                <a:srgbClr val="000000"/>
              </a:buClr>
              <a:buFont typeface="Arial"/>
              <a:buNone/>
              <a:defRPr/>
            </a:lvl8pPr>
            <a:lvl9pPr lvl="8" rtl="0">
              <a:buClr>
                <a:srgbClr val="000000"/>
              </a:buClr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2"/>
          <p:cNvSpPr txBox="1"/>
          <p:nvPr>
            <p:ph type="title"/>
          </p:nvPr>
        </p:nvSpPr>
        <p:spPr>
          <a:xfrm>
            <a:off x="457200" y="205978"/>
            <a:ext cx="8229600" cy="82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 i="0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3" name="Google Shape;193;p32"/>
          <p:cNvSpPr txBox="1"/>
          <p:nvPr>
            <p:ph idx="1" type="body"/>
          </p:nvPr>
        </p:nvSpPr>
        <p:spPr>
          <a:xfrm>
            <a:off x="457200" y="1145381"/>
            <a:ext cx="8229600" cy="3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" name="Google Shape;194;p32"/>
          <p:cNvSpPr txBox="1"/>
          <p:nvPr>
            <p:ph idx="12" type="sldNum"/>
          </p:nvPr>
        </p:nvSpPr>
        <p:spPr>
          <a:xfrm>
            <a:off x="7010400" y="4999049"/>
            <a:ext cx="21336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uptodate.com/contents/table-of-contents/infectious-diseases/global-health" TargetMode="External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rive.google.com/file/d/1ZF7VTINq6OVa-IRFljKf9SCubha-4u0F/view" TargetMode="External"/><Relationship Id="rId4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uptodate.com/home/certified-trainer-program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forms.office.com/Pages/ResponsePage.aspx?id=kWzHivHn_0GonDVTstosFwu_RfsusClHkHE10kSBNvhUOFVLSTdCQU9ZVE1ZRERaRFRCRDhaVjBXRS4u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4"/>
          <p:cNvSpPr txBox="1"/>
          <p:nvPr>
            <p:ph idx="1" type="subTitle"/>
          </p:nvPr>
        </p:nvSpPr>
        <p:spPr>
          <a:xfrm>
            <a:off x="1506050" y="3146037"/>
            <a:ext cx="6400800" cy="1062000"/>
          </a:xfrm>
          <a:prstGeom prst="rect">
            <a:avLst/>
          </a:prstGeom>
        </p:spPr>
        <p:txBody>
          <a:bodyPr anchorCtr="0" anchor="t" bIns="60925" lIns="121900" spcFirstLastPara="1" rIns="121900" wrap="square" tIns="182875">
            <a:noAutofit/>
          </a:bodyPr>
          <a:lstStyle/>
          <a:p>
            <a:pPr indent="0" lvl="0" marL="0" rtl="0" algn="ctr">
              <a:spcBef>
                <a:spcPts val="400"/>
              </a:spcBef>
              <a:spcAft>
                <a:spcPts val="300"/>
              </a:spcAft>
              <a:buNone/>
            </a:pPr>
            <a:r>
              <a:rPr lang="en" sz="2400">
                <a:solidFill>
                  <a:srgbClr val="666666"/>
                </a:solidFill>
              </a:rPr>
              <a:t>2020</a:t>
            </a:r>
            <a:endParaRPr sz="2400">
              <a:solidFill>
                <a:srgbClr val="666666"/>
              </a:solidFill>
            </a:endParaRPr>
          </a:p>
        </p:txBody>
      </p:sp>
      <p:sp>
        <p:nvSpPr>
          <p:cNvPr id="269" name="Google Shape;269;p44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Better Evidence and UpToDate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Module 4: Using Your Institutional Account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5"/>
          <p:cNvSpPr txBox="1"/>
          <p:nvPr>
            <p:ph type="title"/>
          </p:nvPr>
        </p:nvSpPr>
        <p:spPr>
          <a:xfrm>
            <a:off x="457200" y="205978"/>
            <a:ext cx="8229600" cy="82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41AB9E"/>
                </a:solidFill>
              </a:rPr>
              <a:t>Contents</a:t>
            </a:r>
            <a:endParaRPr sz="4000">
              <a:solidFill>
                <a:srgbClr val="41AB9E"/>
              </a:solidFill>
            </a:endParaRPr>
          </a:p>
        </p:txBody>
      </p:sp>
      <p:sp>
        <p:nvSpPr>
          <p:cNvPr id="276" name="Google Shape;276;p45"/>
          <p:cNvSpPr txBox="1"/>
          <p:nvPr>
            <p:ph idx="1" type="body"/>
          </p:nvPr>
        </p:nvSpPr>
        <p:spPr>
          <a:xfrm>
            <a:off x="457200" y="1145381"/>
            <a:ext cx="8229600" cy="340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sz="3000"/>
              <a:t>UpToDate Global Health Topics</a:t>
            </a:r>
            <a:endParaRPr sz="3000"/>
          </a:p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AutoNum type="arabicPeriod"/>
            </a:pPr>
            <a:r>
              <a:rPr lang="en" sz="3000"/>
              <a:t>Institutional Subscription</a:t>
            </a:r>
            <a:endParaRPr sz="3000"/>
          </a:p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AutoNum type="arabicPeriod"/>
            </a:pPr>
            <a:r>
              <a:rPr lang="en" sz="3000"/>
              <a:t>Continuing Medical Education (CME) Credit through UpToDate</a:t>
            </a:r>
            <a:endParaRPr sz="3000"/>
          </a:p>
          <a:p>
            <a:pPr indent="-419100" lvl="0" marL="457200" rtl="0" algn="l">
              <a:spcBef>
                <a:spcPts val="1000"/>
              </a:spcBef>
              <a:spcAft>
                <a:spcPts val="1000"/>
              </a:spcAft>
              <a:buSzPts val="3000"/>
              <a:buAutoNum type="arabicPeriod"/>
            </a:pPr>
            <a:r>
              <a:rPr lang="en" sz="3000"/>
              <a:t>Becoming an UpToDate Certified Trainer</a:t>
            </a:r>
            <a:endParaRPr sz="3000"/>
          </a:p>
        </p:txBody>
      </p:sp>
      <p:sp>
        <p:nvSpPr>
          <p:cNvPr id="277" name="Google Shape;277;p45"/>
          <p:cNvSpPr txBox="1"/>
          <p:nvPr>
            <p:ph idx="12" type="sldNum"/>
          </p:nvPr>
        </p:nvSpPr>
        <p:spPr>
          <a:xfrm>
            <a:off x="7010400" y="4999049"/>
            <a:ext cx="2133600" cy="138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6"/>
          <p:cNvSpPr txBox="1"/>
          <p:nvPr>
            <p:ph type="title"/>
          </p:nvPr>
        </p:nvSpPr>
        <p:spPr>
          <a:xfrm>
            <a:off x="457200" y="205978"/>
            <a:ext cx="8229600" cy="82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1AB9E"/>
                </a:solidFill>
              </a:rPr>
              <a:t>Global Health Topics</a:t>
            </a:r>
            <a:endParaRPr>
              <a:solidFill>
                <a:srgbClr val="41AB9E"/>
              </a:solidFill>
            </a:endParaRPr>
          </a:p>
        </p:txBody>
      </p:sp>
      <p:sp>
        <p:nvSpPr>
          <p:cNvPr id="283" name="Google Shape;283;p46"/>
          <p:cNvSpPr txBox="1"/>
          <p:nvPr/>
        </p:nvSpPr>
        <p:spPr>
          <a:xfrm>
            <a:off x="483375" y="1012625"/>
            <a:ext cx="8229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UpToDate has a selection of topics specific to 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global health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" sz="11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https://www.uptodate.com/contents/table-of-contents/infectious-diseases/global-health</a:t>
            </a:r>
            <a:endParaRPr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4" name="Google Shape;284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8425" y="2078338"/>
            <a:ext cx="4929099" cy="25454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5" name="Google Shape;285;p46"/>
          <p:cNvGrpSpPr/>
          <p:nvPr/>
        </p:nvGrpSpPr>
        <p:grpSpPr>
          <a:xfrm>
            <a:off x="173977" y="1631194"/>
            <a:ext cx="3984627" cy="3360108"/>
            <a:chOff x="287750" y="1711025"/>
            <a:chExt cx="3870825" cy="3280074"/>
          </a:xfrm>
        </p:grpSpPr>
        <p:pic>
          <p:nvPicPr>
            <p:cNvPr id="286" name="Google Shape;286;p46"/>
            <p:cNvPicPr preferRelativeResize="0"/>
            <p:nvPr/>
          </p:nvPicPr>
          <p:blipFill rotWithShape="1">
            <a:blip r:embed="rId5">
              <a:alphaModFix/>
            </a:blip>
            <a:srcRect b="0" l="1632" r="0" t="0"/>
            <a:stretch/>
          </p:blipFill>
          <p:spPr>
            <a:xfrm>
              <a:off x="287750" y="1711025"/>
              <a:ext cx="3622351" cy="32800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7" name="Google Shape;287;p46"/>
            <p:cNvSpPr/>
            <p:nvPr/>
          </p:nvSpPr>
          <p:spPr>
            <a:xfrm>
              <a:off x="2421875" y="3417000"/>
              <a:ext cx="1736700" cy="2202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C03B"/>
            </a:solidFill>
            <a:ln cap="flat" cmpd="sng" w="9525">
              <a:solidFill>
                <a:srgbClr val="FFC03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8" name="Google Shape;288;p46"/>
          <p:cNvSpPr/>
          <p:nvPr/>
        </p:nvSpPr>
        <p:spPr>
          <a:xfrm>
            <a:off x="217475" y="3403625"/>
            <a:ext cx="1218000" cy="2067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7"/>
          <p:cNvSpPr txBox="1"/>
          <p:nvPr>
            <p:ph type="title"/>
          </p:nvPr>
        </p:nvSpPr>
        <p:spPr>
          <a:xfrm>
            <a:off x="457200" y="205978"/>
            <a:ext cx="8229600" cy="82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1AB9E"/>
                </a:solidFill>
              </a:rPr>
              <a:t>Global Health Topics</a:t>
            </a:r>
            <a:endParaRPr>
              <a:solidFill>
                <a:srgbClr val="41AB9E"/>
              </a:solidFill>
            </a:endParaRPr>
          </a:p>
        </p:txBody>
      </p:sp>
      <p:pic>
        <p:nvPicPr>
          <p:cNvPr id="294" name="Google Shape;294;p47" title="UTD for Resource-Limited settings 2020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9375" y="1163525"/>
            <a:ext cx="6785251" cy="381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8"/>
          <p:cNvSpPr txBox="1"/>
          <p:nvPr>
            <p:ph type="title"/>
          </p:nvPr>
        </p:nvSpPr>
        <p:spPr>
          <a:xfrm>
            <a:off x="457200" y="205978"/>
            <a:ext cx="8229600" cy="82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1AB9E"/>
                </a:solidFill>
              </a:rPr>
              <a:t>Institutional Subscription</a:t>
            </a:r>
            <a:endParaRPr>
              <a:solidFill>
                <a:srgbClr val="41AB9E"/>
              </a:solidFill>
            </a:endParaRPr>
          </a:p>
        </p:txBody>
      </p:sp>
      <p:sp>
        <p:nvSpPr>
          <p:cNvPr id="300" name="Google Shape;300;p48"/>
          <p:cNvSpPr txBox="1"/>
          <p:nvPr/>
        </p:nvSpPr>
        <p:spPr>
          <a:xfrm>
            <a:off x="791316" y="2045950"/>
            <a:ext cx="7645800" cy="26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To set up an individual account, </a:t>
            </a: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register for UpToDate from your home institution or from an affiliated facility with UpToDate coverage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To keep your </a:t>
            </a: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account active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, you must log in from your institution’s network or an associated clinical facility once every 90 days (temporarily changed to 180 days for the duration of the COVID-19 pandemic)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If you do not log in at least once every 90 days, your account will be deactivated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To reactivate a deactivated account, you must </a:t>
            </a: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log in from your </a:t>
            </a: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institution’s network </a:t>
            </a: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or an associated clinical facility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01" name="Google Shape;301;p48"/>
          <p:cNvPicPr preferRelativeResize="0"/>
          <p:nvPr/>
        </p:nvPicPr>
        <p:blipFill rotWithShape="1">
          <a:blip r:embed="rId3">
            <a:alphaModFix/>
          </a:blip>
          <a:srcRect b="10530" l="7561" r="0" t="21879"/>
          <a:stretch/>
        </p:blipFill>
        <p:spPr>
          <a:xfrm>
            <a:off x="2525225" y="1262022"/>
            <a:ext cx="3794350" cy="62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9"/>
          <p:cNvSpPr txBox="1"/>
          <p:nvPr>
            <p:ph type="title"/>
          </p:nvPr>
        </p:nvSpPr>
        <p:spPr>
          <a:xfrm>
            <a:off x="457200" y="205978"/>
            <a:ext cx="8229600" cy="82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1AB9E"/>
                </a:solidFill>
              </a:rPr>
              <a:t>Continuing Medical Education </a:t>
            </a:r>
            <a:r>
              <a:rPr lang="en">
                <a:solidFill>
                  <a:srgbClr val="41AB9E"/>
                </a:solidFill>
              </a:rPr>
              <a:t>Credit</a:t>
            </a:r>
            <a:endParaRPr>
              <a:solidFill>
                <a:srgbClr val="41AB9E"/>
              </a:solidFill>
            </a:endParaRPr>
          </a:p>
        </p:txBody>
      </p:sp>
      <p:sp>
        <p:nvSpPr>
          <p:cNvPr id="307" name="Google Shape;307;p49"/>
          <p:cNvSpPr txBox="1"/>
          <p:nvPr/>
        </p:nvSpPr>
        <p:spPr>
          <a:xfrm>
            <a:off x="5045400" y="1317350"/>
            <a:ext cx="3641400" cy="34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solidFill>
                  <a:srgbClr val="47474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UpToDate is accredited and recognized as a continuing education resource by colleges, associations, and authorities from around the world</a:t>
            </a:r>
            <a:endParaRPr>
              <a:solidFill>
                <a:srgbClr val="47474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7474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47474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UpToDate users in over 160 countries have redeemed CME credits through UpToDate use</a:t>
            </a:r>
            <a:endParaRPr>
              <a:solidFill>
                <a:srgbClr val="47474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7474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47474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UpToDate offers formal accreditation in 21 countries</a:t>
            </a:r>
            <a:endParaRPr>
              <a:solidFill>
                <a:srgbClr val="47474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7474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47474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UpToDate CME is accepted by 50+ accrediting bodies worldwide</a:t>
            </a:r>
            <a:endParaRPr>
              <a:solidFill>
                <a:srgbClr val="47474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08" name="Google Shape;308;p49"/>
          <p:cNvGrpSpPr/>
          <p:nvPr/>
        </p:nvGrpSpPr>
        <p:grpSpPr>
          <a:xfrm>
            <a:off x="761824" y="1317345"/>
            <a:ext cx="3878188" cy="3310415"/>
            <a:chOff x="612586" y="1927036"/>
            <a:chExt cx="3078416" cy="2789362"/>
          </a:xfrm>
        </p:grpSpPr>
        <p:pic>
          <p:nvPicPr>
            <p:cNvPr id="309" name="Google Shape;309;p4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216966" y="3463611"/>
              <a:ext cx="1474036" cy="125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0" name="Google Shape;310;p4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12586" y="1927036"/>
              <a:ext cx="2890145" cy="1443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1" name="Google Shape;311;p4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24800" y="3463600"/>
              <a:ext cx="1294764" cy="115568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0"/>
          <p:cNvSpPr txBox="1"/>
          <p:nvPr>
            <p:ph type="title"/>
          </p:nvPr>
        </p:nvSpPr>
        <p:spPr>
          <a:xfrm>
            <a:off x="457200" y="205978"/>
            <a:ext cx="8229600" cy="82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1AB9E"/>
                </a:solidFill>
              </a:rPr>
              <a:t>UpToDate Certified Trainer Program</a:t>
            </a:r>
            <a:endParaRPr>
              <a:solidFill>
                <a:srgbClr val="41AB9E"/>
              </a:solidFill>
            </a:endParaRPr>
          </a:p>
        </p:txBody>
      </p:sp>
      <p:sp>
        <p:nvSpPr>
          <p:cNvPr id="317" name="Google Shape;317;p50"/>
          <p:cNvSpPr txBox="1"/>
          <p:nvPr/>
        </p:nvSpPr>
        <p:spPr>
          <a:xfrm>
            <a:off x="457200" y="1317350"/>
            <a:ext cx="8229600" cy="34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47474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If you are interested in deepening your knowledge of UpToDate and helping spread use of the tool at your institution, consider pursuing the </a:t>
            </a:r>
            <a:r>
              <a:rPr lang="en" u="sng">
                <a:solidFill>
                  <a:schemeClr val="hlink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3"/>
              </a:rPr>
              <a:t>UpToDate Certified Trainer Program</a:t>
            </a:r>
            <a:endParaRPr>
              <a:solidFill>
                <a:srgbClr val="47474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7474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7474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As an UpToDate Certified Trainer you will:</a:t>
            </a:r>
            <a:endParaRPr>
              <a:solidFill>
                <a:srgbClr val="47474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74747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47474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Become an expert on using UpToDate to support colleagues within your institution</a:t>
            </a:r>
            <a:endParaRPr>
              <a:solidFill>
                <a:srgbClr val="47474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47474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Gain valuable insights before everyone else into all the features and benefits of using a clinical decision tool, like UpToDate</a:t>
            </a:r>
            <a:endParaRPr>
              <a:solidFill>
                <a:srgbClr val="47474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47474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Receive a framed certificate and customized poster to show your personal achievement and value to your institution</a:t>
            </a:r>
            <a:endParaRPr>
              <a:solidFill>
                <a:srgbClr val="47474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7474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1"/>
          <p:cNvSpPr txBox="1"/>
          <p:nvPr>
            <p:ph type="title"/>
          </p:nvPr>
        </p:nvSpPr>
        <p:spPr>
          <a:xfrm>
            <a:off x="457200" y="205978"/>
            <a:ext cx="8229600" cy="82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1AB9E"/>
                </a:solidFill>
              </a:rPr>
              <a:t>UpToDate Certified Trainer Program</a:t>
            </a:r>
            <a:endParaRPr>
              <a:solidFill>
                <a:srgbClr val="41AB9E"/>
              </a:solidFill>
            </a:endParaRPr>
          </a:p>
        </p:txBody>
      </p:sp>
      <p:sp>
        <p:nvSpPr>
          <p:cNvPr id="323" name="Google Shape;323;p51"/>
          <p:cNvSpPr txBox="1"/>
          <p:nvPr/>
        </p:nvSpPr>
        <p:spPr>
          <a:xfrm>
            <a:off x="457200" y="1317350"/>
            <a:ext cx="8229600" cy="34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7474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Below is an outline of the steps you will take through the certification process:</a:t>
            </a:r>
            <a:endParaRPr>
              <a:solidFill>
                <a:srgbClr val="47474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74747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47474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Fill out the </a:t>
            </a:r>
            <a:r>
              <a:rPr lang="en" u="sng">
                <a:solidFill>
                  <a:schemeClr val="hlink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3"/>
              </a:rPr>
              <a:t>registration form</a:t>
            </a:r>
            <a:endParaRPr>
              <a:solidFill>
                <a:srgbClr val="47474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47474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Complete Modules 1-5</a:t>
            </a:r>
            <a:endParaRPr>
              <a:solidFill>
                <a:srgbClr val="47474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47474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Pass Certification Test</a:t>
            </a:r>
            <a:endParaRPr>
              <a:solidFill>
                <a:srgbClr val="47474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7474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Each module is approximately 15 minutes long. The entire process shouldn't take more than two hours of your time. Once you pass the certification test, you will become a member of a community of UpToDate advocates across the globe with access to:</a:t>
            </a:r>
            <a:endParaRPr>
              <a:solidFill>
                <a:srgbClr val="47474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74747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47474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The UpToDate Certified Trainer Portal and Forum</a:t>
            </a:r>
            <a:endParaRPr>
              <a:solidFill>
                <a:srgbClr val="47474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47474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Customizable posters/tip sheets/templates and other materials</a:t>
            </a:r>
            <a:endParaRPr>
              <a:solidFill>
                <a:srgbClr val="47474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47474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Regional Certified Trainer and Clinical Advocate events</a:t>
            </a:r>
            <a:endParaRPr>
              <a:solidFill>
                <a:srgbClr val="47474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7474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2"/>
          <p:cNvSpPr txBox="1"/>
          <p:nvPr>
            <p:ph idx="12" type="sldNum"/>
          </p:nvPr>
        </p:nvSpPr>
        <p:spPr>
          <a:xfrm>
            <a:off x="7010400" y="4999049"/>
            <a:ext cx="2133600" cy="138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Ariadne Labs">
      <a:dk1>
        <a:srgbClr val="FFC03B"/>
      </a:dk1>
      <a:lt1>
        <a:srgbClr val="FFFFFF"/>
      </a:lt1>
      <a:dk2>
        <a:srgbClr val="5C5C5C"/>
      </a:dk2>
      <a:lt2>
        <a:srgbClr val="93999E"/>
      </a:lt2>
      <a:accent1>
        <a:srgbClr val="00ADC5"/>
      </a:accent1>
      <a:accent2>
        <a:srgbClr val="92236E"/>
      </a:accent2>
      <a:accent3>
        <a:srgbClr val="ABC032"/>
      </a:accent3>
      <a:accent4>
        <a:srgbClr val="008679"/>
      </a:accent4>
      <a:accent5>
        <a:srgbClr val="F15A22"/>
      </a:accent5>
      <a:accent6>
        <a:srgbClr val="11607A"/>
      </a:accent6>
      <a:hlink>
        <a:srgbClr val="0000FF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Better Evidence Slides">
  <a:themeElements>
    <a:clrScheme name="Ariadne Labs Colors">
      <a:dk1>
        <a:srgbClr val="5C5C5C"/>
      </a:dk1>
      <a:lt1>
        <a:srgbClr val="FFFFFF"/>
      </a:lt1>
      <a:dk2>
        <a:srgbClr val="000000"/>
      </a:dk2>
      <a:lt2>
        <a:srgbClr val="93999E"/>
      </a:lt2>
      <a:accent1>
        <a:srgbClr val="FBB040"/>
      </a:accent1>
      <a:accent2>
        <a:srgbClr val="00ADC5"/>
      </a:accent2>
      <a:accent3>
        <a:srgbClr val="92236F"/>
      </a:accent3>
      <a:accent4>
        <a:srgbClr val="FFC03B"/>
      </a:accent4>
      <a:accent5>
        <a:srgbClr val="008679"/>
      </a:accent5>
      <a:accent6>
        <a:srgbClr val="F47521"/>
      </a:accent6>
      <a:hlink>
        <a:srgbClr val="11607A"/>
      </a:hlink>
      <a:folHlink>
        <a:srgbClr val="11607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